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60" r:id="rId2"/>
    <p:sldId id="262" r:id="rId3"/>
    <p:sldId id="263" r:id="rId4"/>
    <p:sldId id="264" r:id="rId5"/>
    <p:sldId id="265" r:id="rId6"/>
    <p:sldId id="266" r:id="rId7"/>
    <p:sldId id="26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F2BC74-04F6-442D-89DE-6AE4CA31FA7B}">
          <p14:sldIdLst>
            <p14:sldId id="260"/>
            <p14:sldId id="262"/>
            <p14:sldId id="263"/>
            <p14:sldId id="264"/>
          </p14:sldIdLst>
        </p14:section>
        <p14:section name="Untitled Section" id="{DED43DD6-E42B-44C7-8789-37C60170A5BF}">
          <p14:sldIdLst>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7A654E"/>
    <a:srgbClr val="BCC8AC"/>
    <a:srgbClr val="C88B78"/>
    <a:srgbClr val="DEBDA3"/>
    <a:srgbClr val="3A4E4F"/>
    <a:srgbClr val="E4DDD5"/>
    <a:srgbClr val="5E924C"/>
    <a:srgbClr val="CCBCE3"/>
    <a:srgbClr val="8F59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1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ara Anggraini Prasetyo" userId="429542ff462e4103" providerId="LiveId" clId="{8A5F0D6C-3D4A-4F2F-9BCC-964969CE128A}"/>
    <pc:docChg chg="undo custSel addSld delSld modSld sldOrd modMainMaster">
      <pc:chgData name="Tiara Anggraini Prasetyo" userId="429542ff462e4103" providerId="LiveId" clId="{8A5F0D6C-3D4A-4F2F-9BCC-964969CE128A}" dt="2021-08-05T09:22:47.788" v="4317"/>
      <pc:docMkLst>
        <pc:docMk/>
      </pc:docMkLst>
      <pc:sldChg chg="del modAnim">
        <pc:chgData name="Tiara Anggraini Prasetyo" userId="429542ff462e4103" providerId="LiveId" clId="{8A5F0D6C-3D4A-4F2F-9BCC-964969CE128A}" dt="2021-08-01T13:40:02.570" v="3777" actId="47"/>
        <pc:sldMkLst>
          <pc:docMk/>
          <pc:sldMk cId="394500406" sldId="257"/>
        </pc:sldMkLst>
      </pc:sldChg>
      <pc:sldChg chg="del modAnim">
        <pc:chgData name="Tiara Anggraini Prasetyo" userId="429542ff462e4103" providerId="LiveId" clId="{8A5F0D6C-3D4A-4F2F-9BCC-964969CE128A}" dt="2021-08-01T05:08:42.845" v="413" actId="47"/>
        <pc:sldMkLst>
          <pc:docMk/>
          <pc:sldMk cId="3829296514" sldId="258"/>
        </pc:sldMkLst>
      </pc:sldChg>
      <pc:sldChg chg="del modAnim">
        <pc:chgData name="Tiara Anggraini Prasetyo" userId="429542ff462e4103" providerId="LiveId" clId="{8A5F0D6C-3D4A-4F2F-9BCC-964969CE128A}" dt="2021-08-01T05:08:37.814" v="412" actId="47"/>
        <pc:sldMkLst>
          <pc:docMk/>
          <pc:sldMk cId="1823246931" sldId="259"/>
        </pc:sldMkLst>
      </pc:sldChg>
      <pc:sldChg chg="addSp delSp modSp mod modAnim">
        <pc:chgData name="Tiara Anggraini Prasetyo" userId="429542ff462e4103" providerId="LiveId" clId="{8A5F0D6C-3D4A-4F2F-9BCC-964969CE128A}" dt="2021-08-04T16:02:34.674" v="4301" actId="1076"/>
        <pc:sldMkLst>
          <pc:docMk/>
          <pc:sldMk cId="172273433" sldId="260"/>
        </pc:sldMkLst>
        <pc:spChg chg="mod">
          <ac:chgData name="Tiara Anggraini Prasetyo" userId="429542ff462e4103" providerId="LiveId" clId="{8A5F0D6C-3D4A-4F2F-9BCC-964969CE128A}" dt="2021-08-01T10:22:14.440" v="2984" actId="1076"/>
          <ac:spMkLst>
            <pc:docMk/>
            <pc:sldMk cId="172273433" sldId="260"/>
            <ac:spMk id="2" creationId="{9A724D47-98B8-4C62-B53E-7050C04E0230}"/>
          </ac:spMkLst>
        </pc:spChg>
        <pc:spChg chg="mod">
          <ac:chgData name="Tiara Anggraini Prasetyo" userId="429542ff462e4103" providerId="LiveId" clId="{8A5F0D6C-3D4A-4F2F-9BCC-964969CE128A}" dt="2021-08-01T10:22:14.440" v="2984" actId="1076"/>
          <ac:spMkLst>
            <pc:docMk/>
            <pc:sldMk cId="172273433" sldId="260"/>
            <ac:spMk id="3" creationId="{4AC0B5D9-F027-41F9-95A6-A6D4D66CADF7}"/>
          </ac:spMkLst>
        </pc:spChg>
        <pc:spChg chg="add mod">
          <ac:chgData name="Tiara Anggraini Prasetyo" userId="429542ff462e4103" providerId="LiveId" clId="{8A5F0D6C-3D4A-4F2F-9BCC-964969CE128A}" dt="2021-08-01T10:46:54.664" v="3594" actId="1076"/>
          <ac:spMkLst>
            <pc:docMk/>
            <pc:sldMk cId="172273433" sldId="260"/>
            <ac:spMk id="5" creationId="{3D7E6BC6-C272-4125-8EA9-0BA81B747082}"/>
          </ac:spMkLst>
        </pc:spChg>
        <pc:spChg chg="add mod">
          <ac:chgData name="Tiara Anggraini Prasetyo" userId="429542ff462e4103" providerId="LiveId" clId="{8A5F0D6C-3D4A-4F2F-9BCC-964969CE128A}" dt="2021-08-04T16:02:34.674" v="4301" actId="1076"/>
          <ac:spMkLst>
            <pc:docMk/>
            <pc:sldMk cId="172273433" sldId="260"/>
            <ac:spMk id="6" creationId="{7033D73D-DACB-41F0-923A-EB773496C2C2}"/>
          </ac:spMkLst>
        </pc:spChg>
        <pc:spChg chg="mod">
          <ac:chgData name="Tiara Anggraini Prasetyo" userId="429542ff462e4103" providerId="LiveId" clId="{8A5F0D6C-3D4A-4F2F-9BCC-964969CE128A}" dt="2021-08-01T04:53:10.754" v="0"/>
          <ac:spMkLst>
            <pc:docMk/>
            <pc:sldMk cId="172273433" sldId="260"/>
            <ac:spMk id="8" creationId="{33461E59-3C28-4A1E-ACE3-9291C0F6D965}"/>
          </ac:spMkLst>
        </pc:spChg>
        <pc:spChg chg="mod">
          <ac:chgData name="Tiara Anggraini Prasetyo" userId="429542ff462e4103" providerId="LiveId" clId="{8A5F0D6C-3D4A-4F2F-9BCC-964969CE128A}" dt="2021-08-01T04:53:10.754" v="0"/>
          <ac:spMkLst>
            <pc:docMk/>
            <pc:sldMk cId="172273433" sldId="260"/>
            <ac:spMk id="9" creationId="{6093B818-817C-4CA1-B0CD-8F2D25D549CD}"/>
          </ac:spMkLst>
        </pc:spChg>
        <pc:spChg chg="mod">
          <ac:chgData name="Tiara Anggraini Prasetyo" userId="429542ff462e4103" providerId="LiveId" clId="{8A5F0D6C-3D4A-4F2F-9BCC-964969CE128A}" dt="2021-08-01T04:53:10.754" v="0"/>
          <ac:spMkLst>
            <pc:docMk/>
            <pc:sldMk cId="172273433" sldId="260"/>
            <ac:spMk id="10" creationId="{3FC96E5A-A653-4D24-8020-7427D781B78B}"/>
          </ac:spMkLst>
        </pc:spChg>
        <pc:spChg chg="add mod">
          <ac:chgData name="Tiara Anggraini Prasetyo" userId="429542ff462e4103" providerId="LiveId" clId="{8A5F0D6C-3D4A-4F2F-9BCC-964969CE128A}" dt="2021-08-01T10:46:54.664" v="3594" actId="1076"/>
          <ac:spMkLst>
            <pc:docMk/>
            <pc:sldMk cId="172273433" sldId="260"/>
            <ac:spMk id="14" creationId="{1E295855-25AC-49BF-A540-177CAA4BF230}"/>
          </ac:spMkLst>
        </pc:spChg>
        <pc:spChg chg="add mod">
          <ac:chgData name="Tiara Anggraini Prasetyo" userId="429542ff462e4103" providerId="LiveId" clId="{8A5F0D6C-3D4A-4F2F-9BCC-964969CE128A}" dt="2021-08-01T04:53:10.754" v="0"/>
          <ac:spMkLst>
            <pc:docMk/>
            <pc:sldMk cId="172273433" sldId="260"/>
            <ac:spMk id="15" creationId="{DE11A7FF-5F8D-4860-9C31-5EEA62F55D1A}"/>
          </ac:spMkLst>
        </pc:spChg>
        <pc:spChg chg="mod">
          <ac:chgData name="Tiara Anggraini Prasetyo" userId="429542ff462e4103" providerId="LiveId" clId="{8A5F0D6C-3D4A-4F2F-9BCC-964969CE128A}" dt="2021-08-01T04:53:10.754" v="0"/>
          <ac:spMkLst>
            <pc:docMk/>
            <pc:sldMk cId="172273433" sldId="260"/>
            <ac:spMk id="17" creationId="{CBEF3DDE-C6F1-43A5-A014-EE7F77CF96DF}"/>
          </ac:spMkLst>
        </pc:spChg>
        <pc:spChg chg="mod">
          <ac:chgData name="Tiara Anggraini Prasetyo" userId="429542ff462e4103" providerId="LiveId" clId="{8A5F0D6C-3D4A-4F2F-9BCC-964969CE128A}" dt="2021-08-01T04:53:19.566" v="1" actId="207"/>
          <ac:spMkLst>
            <pc:docMk/>
            <pc:sldMk cId="172273433" sldId="260"/>
            <ac:spMk id="18" creationId="{E1C61BD4-6B91-4830-82F6-84D46981A5F2}"/>
          </ac:spMkLst>
        </pc:spChg>
        <pc:spChg chg="mod">
          <ac:chgData name="Tiara Anggraini Prasetyo" userId="429542ff462e4103" providerId="LiveId" clId="{8A5F0D6C-3D4A-4F2F-9BCC-964969CE128A}" dt="2021-08-01T04:53:10.754" v="0"/>
          <ac:spMkLst>
            <pc:docMk/>
            <pc:sldMk cId="172273433" sldId="260"/>
            <ac:spMk id="19" creationId="{63DA6392-FC75-4AC3-878B-B276A970B185}"/>
          </ac:spMkLst>
        </pc:spChg>
        <pc:spChg chg="add del mod">
          <ac:chgData name="Tiara Anggraini Prasetyo" userId="429542ff462e4103" providerId="LiveId" clId="{8A5F0D6C-3D4A-4F2F-9BCC-964969CE128A}" dt="2021-08-01T05:04:20.295" v="296"/>
          <ac:spMkLst>
            <pc:docMk/>
            <pc:sldMk cId="172273433" sldId="260"/>
            <ac:spMk id="20" creationId="{7C8E6413-2572-4EB4-9141-416E201DBFC4}"/>
          </ac:spMkLst>
        </pc:spChg>
        <pc:spChg chg="add mod">
          <ac:chgData name="Tiara Anggraini Prasetyo" userId="429542ff462e4103" providerId="LiveId" clId="{8A5F0D6C-3D4A-4F2F-9BCC-964969CE128A}" dt="2021-08-01T13:45:52.182" v="4041" actId="14861"/>
          <ac:spMkLst>
            <pc:docMk/>
            <pc:sldMk cId="172273433" sldId="260"/>
            <ac:spMk id="23" creationId="{9E665B6D-D1E0-4DD9-A13F-7C31EF400E3D}"/>
          </ac:spMkLst>
        </pc:spChg>
        <pc:spChg chg="add mod">
          <ac:chgData name="Tiara Anggraini Prasetyo" userId="429542ff462e4103" providerId="LiveId" clId="{8A5F0D6C-3D4A-4F2F-9BCC-964969CE128A}" dt="2021-08-01T13:45:52.182" v="4041" actId="14861"/>
          <ac:spMkLst>
            <pc:docMk/>
            <pc:sldMk cId="172273433" sldId="260"/>
            <ac:spMk id="24" creationId="{846560BD-1DB3-450C-B9A3-DA9193C46BD1}"/>
          </ac:spMkLst>
        </pc:spChg>
        <pc:spChg chg="add mod">
          <ac:chgData name="Tiara Anggraini Prasetyo" userId="429542ff462e4103" providerId="LiveId" clId="{8A5F0D6C-3D4A-4F2F-9BCC-964969CE128A}" dt="2021-08-01T13:45:52.182" v="4041" actId="14861"/>
          <ac:spMkLst>
            <pc:docMk/>
            <pc:sldMk cId="172273433" sldId="260"/>
            <ac:spMk id="25" creationId="{A94EB775-AB8A-4D9F-93C7-9A93FC2AE21E}"/>
          </ac:spMkLst>
        </pc:spChg>
        <pc:spChg chg="add mod">
          <ac:chgData name="Tiara Anggraini Prasetyo" userId="429542ff462e4103" providerId="LiveId" clId="{8A5F0D6C-3D4A-4F2F-9BCC-964969CE128A}" dt="2021-08-01T13:45:52.182" v="4041" actId="14861"/>
          <ac:spMkLst>
            <pc:docMk/>
            <pc:sldMk cId="172273433" sldId="260"/>
            <ac:spMk id="26" creationId="{A5820F83-50FB-4114-B214-543D6E2B0BFC}"/>
          </ac:spMkLst>
        </pc:spChg>
        <pc:spChg chg="add mod">
          <ac:chgData name="Tiara Anggraini Prasetyo" userId="429542ff462e4103" providerId="LiveId" clId="{8A5F0D6C-3D4A-4F2F-9BCC-964969CE128A}" dt="2021-08-01T13:45:52.182" v="4041" actId="14861"/>
          <ac:spMkLst>
            <pc:docMk/>
            <pc:sldMk cId="172273433" sldId="260"/>
            <ac:spMk id="27" creationId="{7639BFA1-6D9F-4E35-B248-5A91BB1B4F7C}"/>
          </ac:spMkLst>
        </pc:spChg>
        <pc:spChg chg="add mod">
          <ac:chgData name="Tiara Anggraini Prasetyo" userId="429542ff462e4103" providerId="LiveId" clId="{8A5F0D6C-3D4A-4F2F-9BCC-964969CE128A}" dt="2021-08-01T13:45:52.182" v="4041" actId="14861"/>
          <ac:spMkLst>
            <pc:docMk/>
            <pc:sldMk cId="172273433" sldId="260"/>
            <ac:spMk id="28" creationId="{8CEC465A-A583-482C-80B7-E051DCA48471}"/>
          </ac:spMkLst>
        </pc:spChg>
        <pc:grpChg chg="add mod">
          <ac:chgData name="Tiara Anggraini Prasetyo" userId="429542ff462e4103" providerId="LiveId" clId="{8A5F0D6C-3D4A-4F2F-9BCC-964969CE128A}" dt="2021-08-01T13:39:05.139" v="3776" actId="1038"/>
          <ac:grpSpMkLst>
            <pc:docMk/>
            <pc:sldMk cId="172273433" sldId="260"/>
            <ac:grpSpMk id="7" creationId="{7D941117-349E-477F-86DE-4DF4DDD71925}"/>
          </ac:grpSpMkLst>
        </pc:grpChg>
        <pc:grpChg chg="add mod">
          <ac:chgData name="Tiara Anggraini Prasetyo" userId="429542ff462e4103" providerId="LiveId" clId="{8A5F0D6C-3D4A-4F2F-9BCC-964969CE128A}" dt="2021-08-01T04:53:10.754" v="0"/>
          <ac:grpSpMkLst>
            <pc:docMk/>
            <pc:sldMk cId="172273433" sldId="260"/>
            <ac:grpSpMk id="16" creationId="{6367209F-8264-47BC-BD18-A5D819DDA9F4}"/>
          </ac:grpSpMkLst>
        </pc:grpChg>
        <pc:picChg chg="add del mod">
          <ac:chgData name="Tiara Anggraini Prasetyo" userId="429542ff462e4103" providerId="LiveId" clId="{8A5F0D6C-3D4A-4F2F-9BCC-964969CE128A}" dt="2021-08-01T09:18:31.365" v="2057" actId="21"/>
          <ac:picMkLst>
            <pc:docMk/>
            <pc:sldMk cId="172273433" sldId="260"/>
            <ac:picMk id="22" creationId="{D24C1790-86C7-450E-9165-8C541424A2A4}"/>
          </ac:picMkLst>
        </pc:picChg>
        <pc:cxnChg chg="add mod">
          <ac:chgData name="Tiara Anggraini Prasetyo" userId="429542ff462e4103" providerId="LiveId" clId="{8A5F0D6C-3D4A-4F2F-9BCC-964969CE128A}" dt="2021-08-04T16:02:34.674" v="4301" actId="1076"/>
          <ac:cxnSpMkLst>
            <pc:docMk/>
            <pc:sldMk cId="172273433" sldId="260"/>
            <ac:cxnSpMk id="4" creationId="{60C6F79C-3BFD-42DA-914D-4F2F057E8D5D}"/>
          </ac:cxnSpMkLst>
        </pc:cxnChg>
        <pc:cxnChg chg="add mod">
          <ac:chgData name="Tiara Anggraini Prasetyo" userId="429542ff462e4103" providerId="LiveId" clId="{8A5F0D6C-3D4A-4F2F-9BCC-964969CE128A}" dt="2021-08-01T04:53:10.754" v="0"/>
          <ac:cxnSpMkLst>
            <pc:docMk/>
            <pc:sldMk cId="172273433" sldId="260"/>
            <ac:cxnSpMk id="11" creationId="{E7AF00DD-102C-4A4B-BB2D-F0CD3D9C8A49}"/>
          </ac:cxnSpMkLst>
        </pc:cxnChg>
        <pc:cxnChg chg="add del mod">
          <ac:chgData name="Tiara Anggraini Prasetyo" userId="429542ff462e4103" providerId="LiveId" clId="{8A5F0D6C-3D4A-4F2F-9BCC-964969CE128A}" dt="2021-08-01T10:47:11.671" v="3595" actId="478"/>
          <ac:cxnSpMkLst>
            <pc:docMk/>
            <pc:sldMk cId="172273433" sldId="260"/>
            <ac:cxnSpMk id="12" creationId="{21592A6E-1E7D-41C7-BEE9-811E377BAD40}"/>
          </ac:cxnSpMkLst>
        </pc:cxnChg>
        <pc:cxnChg chg="add mod">
          <ac:chgData name="Tiara Anggraini Prasetyo" userId="429542ff462e4103" providerId="LiveId" clId="{8A5F0D6C-3D4A-4F2F-9BCC-964969CE128A}" dt="2021-08-01T04:53:10.754" v="0"/>
          <ac:cxnSpMkLst>
            <pc:docMk/>
            <pc:sldMk cId="172273433" sldId="260"/>
            <ac:cxnSpMk id="13" creationId="{B5D5BE21-3751-4432-9D33-FFD82C2AE47D}"/>
          </ac:cxnSpMkLst>
        </pc:cxnChg>
      </pc:sldChg>
      <pc:sldChg chg="addSp delSp modSp new del mod ord modTransition modAnim">
        <pc:chgData name="Tiara Anggraini Prasetyo" userId="429542ff462e4103" providerId="LiveId" clId="{8A5F0D6C-3D4A-4F2F-9BCC-964969CE128A}" dt="2021-08-01T13:40:02.570" v="3777" actId="47"/>
        <pc:sldMkLst>
          <pc:docMk/>
          <pc:sldMk cId="2759490705" sldId="261"/>
        </pc:sldMkLst>
        <pc:spChg chg="del">
          <ac:chgData name="Tiara Anggraini Prasetyo" userId="429542ff462e4103" providerId="LiveId" clId="{8A5F0D6C-3D4A-4F2F-9BCC-964969CE128A}" dt="2021-08-01T05:08:33.349" v="411" actId="478"/>
          <ac:spMkLst>
            <pc:docMk/>
            <pc:sldMk cId="2759490705" sldId="261"/>
            <ac:spMk id="2" creationId="{264D38B4-CFD1-4547-939C-B2C448A169D6}"/>
          </ac:spMkLst>
        </pc:spChg>
        <pc:spChg chg="del">
          <ac:chgData name="Tiara Anggraini Prasetyo" userId="429542ff462e4103" providerId="LiveId" clId="{8A5F0D6C-3D4A-4F2F-9BCC-964969CE128A}" dt="2021-08-01T05:08:33.349" v="411" actId="478"/>
          <ac:spMkLst>
            <pc:docMk/>
            <pc:sldMk cId="2759490705" sldId="261"/>
            <ac:spMk id="3" creationId="{FC365BD0-7218-46BE-BD38-CBDA950F0D56}"/>
          </ac:spMkLst>
        </pc:spChg>
        <pc:spChg chg="add mod">
          <ac:chgData name="Tiara Anggraini Prasetyo" userId="429542ff462e4103" providerId="LiveId" clId="{8A5F0D6C-3D4A-4F2F-9BCC-964969CE128A}" dt="2021-08-01T05:08:26.345" v="410"/>
          <ac:spMkLst>
            <pc:docMk/>
            <pc:sldMk cId="2759490705" sldId="261"/>
            <ac:spMk id="4" creationId="{105103A0-1921-42B0-B77C-0C4411CB95C9}"/>
          </ac:spMkLst>
        </pc:spChg>
        <pc:spChg chg="add mod">
          <ac:chgData name="Tiara Anggraini Prasetyo" userId="429542ff462e4103" providerId="LiveId" clId="{8A5F0D6C-3D4A-4F2F-9BCC-964969CE128A}" dt="2021-08-01T05:08:26.345" v="410"/>
          <ac:spMkLst>
            <pc:docMk/>
            <pc:sldMk cId="2759490705" sldId="261"/>
            <ac:spMk id="5" creationId="{D814057E-78FB-46A5-A982-2EC9E68D6C46}"/>
          </ac:spMkLst>
        </pc:spChg>
        <pc:spChg chg="add mod">
          <ac:chgData name="Tiara Anggraini Prasetyo" userId="429542ff462e4103" providerId="LiveId" clId="{8A5F0D6C-3D4A-4F2F-9BCC-964969CE128A}" dt="2021-08-01T05:08:26.345" v="410"/>
          <ac:spMkLst>
            <pc:docMk/>
            <pc:sldMk cId="2759490705" sldId="261"/>
            <ac:spMk id="6" creationId="{22E19426-F382-4CB7-9114-B79C9A1635C0}"/>
          </ac:spMkLst>
        </pc:spChg>
        <pc:spChg chg="add mod">
          <ac:chgData name="Tiara Anggraini Prasetyo" userId="429542ff462e4103" providerId="LiveId" clId="{8A5F0D6C-3D4A-4F2F-9BCC-964969CE128A}" dt="2021-08-01T05:08:26.345" v="410"/>
          <ac:spMkLst>
            <pc:docMk/>
            <pc:sldMk cId="2759490705" sldId="261"/>
            <ac:spMk id="7" creationId="{9B56B6DF-8B9E-4C0E-8C7B-E4338E1411D6}"/>
          </ac:spMkLst>
        </pc:spChg>
        <pc:spChg chg="add mod">
          <ac:chgData name="Tiara Anggraini Prasetyo" userId="429542ff462e4103" providerId="LiveId" clId="{8A5F0D6C-3D4A-4F2F-9BCC-964969CE128A}" dt="2021-08-01T05:08:26.345" v="410"/>
          <ac:spMkLst>
            <pc:docMk/>
            <pc:sldMk cId="2759490705" sldId="261"/>
            <ac:spMk id="8" creationId="{1E9B10B5-61A4-494B-A925-0CD8CAB930D8}"/>
          </ac:spMkLst>
        </pc:spChg>
        <pc:spChg chg="add mod">
          <ac:chgData name="Tiara Anggraini Prasetyo" userId="429542ff462e4103" providerId="LiveId" clId="{8A5F0D6C-3D4A-4F2F-9BCC-964969CE128A}" dt="2021-08-01T05:08:26.345" v="410"/>
          <ac:spMkLst>
            <pc:docMk/>
            <pc:sldMk cId="2759490705" sldId="261"/>
            <ac:spMk id="9" creationId="{12B54463-BB39-4189-A0D5-52022DD125C8}"/>
          </ac:spMkLst>
        </pc:spChg>
        <pc:spChg chg="add mod">
          <ac:chgData name="Tiara Anggraini Prasetyo" userId="429542ff462e4103" providerId="LiveId" clId="{8A5F0D6C-3D4A-4F2F-9BCC-964969CE128A}" dt="2021-08-01T05:09:38.823" v="417"/>
          <ac:spMkLst>
            <pc:docMk/>
            <pc:sldMk cId="2759490705" sldId="261"/>
            <ac:spMk id="11" creationId="{B2B313AB-194D-4DFD-BF34-CA36C4F87F77}"/>
          </ac:spMkLst>
        </pc:spChg>
        <pc:spChg chg="mod">
          <ac:chgData name="Tiara Anggraini Prasetyo" userId="429542ff462e4103" providerId="LiveId" clId="{8A5F0D6C-3D4A-4F2F-9BCC-964969CE128A}" dt="2021-08-01T05:09:38.823" v="417"/>
          <ac:spMkLst>
            <pc:docMk/>
            <pc:sldMk cId="2759490705" sldId="261"/>
            <ac:spMk id="13" creationId="{A4F03CD0-6CEC-46A6-BBB0-CD4E30CDEE31}"/>
          </ac:spMkLst>
        </pc:spChg>
        <pc:spChg chg="mod">
          <ac:chgData name="Tiara Anggraini Prasetyo" userId="429542ff462e4103" providerId="LiveId" clId="{8A5F0D6C-3D4A-4F2F-9BCC-964969CE128A}" dt="2021-08-01T05:09:38.823" v="417"/>
          <ac:spMkLst>
            <pc:docMk/>
            <pc:sldMk cId="2759490705" sldId="261"/>
            <ac:spMk id="14" creationId="{5F3C642F-54B8-4D0D-BA6D-096BE4E11825}"/>
          </ac:spMkLst>
        </pc:spChg>
        <pc:spChg chg="mod">
          <ac:chgData name="Tiara Anggraini Prasetyo" userId="429542ff462e4103" providerId="LiveId" clId="{8A5F0D6C-3D4A-4F2F-9BCC-964969CE128A}" dt="2021-08-01T05:09:38.823" v="417"/>
          <ac:spMkLst>
            <pc:docMk/>
            <pc:sldMk cId="2759490705" sldId="261"/>
            <ac:spMk id="15" creationId="{503BBAC1-0B57-4EA6-A5C2-9B599556D29A}"/>
          </ac:spMkLst>
        </pc:spChg>
        <pc:spChg chg="mod">
          <ac:chgData name="Tiara Anggraini Prasetyo" userId="429542ff462e4103" providerId="LiveId" clId="{8A5F0D6C-3D4A-4F2F-9BCC-964969CE128A}" dt="2021-08-01T05:12:12.811" v="418"/>
          <ac:spMkLst>
            <pc:docMk/>
            <pc:sldMk cId="2759490705" sldId="261"/>
            <ac:spMk id="17" creationId="{8AC0C348-8C75-415E-9863-86767DE9933F}"/>
          </ac:spMkLst>
        </pc:spChg>
        <pc:spChg chg="mod">
          <ac:chgData name="Tiara Anggraini Prasetyo" userId="429542ff462e4103" providerId="LiveId" clId="{8A5F0D6C-3D4A-4F2F-9BCC-964969CE128A}" dt="2021-08-01T05:12:12.811" v="418"/>
          <ac:spMkLst>
            <pc:docMk/>
            <pc:sldMk cId="2759490705" sldId="261"/>
            <ac:spMk id="18" creationId="{4E4F0A46-5341-4C12-A8C4-8456E57B15B2}"/>
          </ac:spMkLst>
        </pc:spChg>
        <pc:spChg chg="mod">
          <ac:chgData name="Tiara Anggraini Prasetyo" userId="429542ff462e4103" providerId="LiveId" clId="{8A5F0D6C-3D4A-4F2F-9BCC-964969CE128A}" dt="2021-08-01T05:12:12.811" v="418"/>
          <ac:spMkLst>
            <pc:docMk/>
            <pc:sldMk cId="2759490705" sldId="261"/>
            <ac:spMk id="20" creationId="{E5C2C8E2-75F5-4519-865F-916822C8AA00}"/>
          </ac:spMkLst>
        </pc:spChg>
        <pc:spChg chg="mod">
          <ac:chgData name="Tiara Anggraini Prasetyo" userId="429542ff462e4103" providerId="LiveId" clId="{8A5F0D6C-3D4A-4F2F-9BCC-964969CE128A}" dt="2021-08-01T05:12:12.811" v="418"/>
          <ac:spMkLst>
            <pc:docMk/>
            <pc:sldMk cId="2759490705" sldId="261"/>
            <ac:spMk id="21" creationId="{A08B2FCB-6FA9-40D3-801C-B760A8B82C35}"/>
          </ac:spMkLst>
        </pc:spChg>
        <pc:spChg chg="mod">
          <ac:chgData name="Tiara Anggraini Prasetyo" userId="429542ff462e4103" providerId="LiveId" clId="{8A5F0D6C-3D4A-4F2F-9BCC-964969CE128A}" dt="2021-08-01T05:12:12.811" v="418"/>
          <ac:spMkLst>
            <pc:docMk/>
            <pc:sldMk cId="2759490705" sldId="261"/>
            <ac:spMk id="23" creationId="{2554A7F3-624B-4117-9C9A-0B06F78C2C60}"/>
          </ac:spMkLst>
        </pc:spChg>
        <pc:spChg chg="mod">
          <ac:chgData name="Tiara Anggraini Prasetyo" userId="429542ff462e4103" providerId="LiveId" clId="{8A5F0D6C-3D4A-4F2F-9BCC-964969CE128A}" dt="2021-08-01T05:12:12.811" v="418"/>
          <ac:spMkLst>
            <pc:docMk/>
            <pc:sldMk cId="2759490705" sldId="261"/>
            <ac:spMk id="24" creationId="{6EEE7DA4-A963-4AC3-95CC-926751639B0A}"/>
          </ac:spMkLst>
        </pc:spChg>
        <pc:spChg chg="add mod">
          <ac:chgData name="Tiara Anggraini Prasetyo" userId="429542ff462e4103" providerId="LiveId" clId="{8A5F0D6C-3D4A-4F2F-9BCC-964969CE128A}" dt="2021-08-01T05:13:08.500" v="437" actId="1076"/>
          <ac:spMkLst>
            <pc:docMk/>
            <pc:sldMk cId="2759490705" sldId="261"/>
            <ac:spMk id="25" creationId="{0F1DF8AD-B504-473D-BEE6-C391E4324DD6}"/>
          </ac:spMkLst>
        </pc:spChg>
        <pc:spChg chg="mod">
          <ac:chgData name="Tiara Anggraini Prasetyo" userId="429542ff462e4103" providerId="LiveId" clId="{8A5F0D6C-3D4A-4F2F-9BCC-964969CE128A}" dt="2021-08-01T05:13:37.514" v="443" actId="165"/>
          <ac:spMkLst>
            <pc:docMk/>
            <pc:sldMk cId="2759490705" sldId="261"/>
            <ac:spMk id="27" creationId="{B9FC766F-1CBF-478D-96A7-BD8B489B0F2F}"/>
          </ac:spMkLst>
        </pc:spChg>
        <pc:spChg chg="mod">
          <ac:chgData name="Tiara Anggraini Prasetyo" userId="429542ff462e4103" providerId="LiveId" clId="{8A5F0D6C-3D4A-4F2F-9BCC-964969CE128A}" dt="2021-08-01T05:13:37.514" v="443" actId="165"/>
          <ac:spMkLst>
            <pc:docMk/>
            <pc:sldMk cId="2759490705" sldId="261"/>
            <ac:spMk id="28" creationId="{759AB082-AF3C-4BFD-8490-23CDA04C70A2}"/>
          </ac:spMkLst>
        </pc:spChg>
        <pc:spChg chg="mod">
          <ac:chgData name="Tiara Anggraini Prasetyo" userId="429542ff462e4103" providerId="LiveId" clId="{8A5F0D6C-3D4A-4F2F-9BCC-964969CE128A}" dt="2021-08-01T05:13:37.514" v="443" actId="165"/>
          <ac:spMkLst>
            <pc:docMk/>
            <pc:sldMk cId="2759490705" sldId="261"/>
            <ac:spMk id="30" creationId="{A070EB00-C376-4BAF-B038-F07F243E8C05}"/>
          </ac:spMkLst>
        </pc:spChg>
        <pc:spChg chg="mod">
          <ac:chgData name="Tiara Anggraini Prasetyo" userId="429542ff462e4103" providerId="LiveId" clId="{8A5F0D6C-3D4A-4F2F-9BCC-964969CE128A}" dt="2021-08-01T05:13:37.514" v="443" actId="165"/>
          <ac:spMkLst>
            <pc:docMk/>
            <pc:sldMk cId="2759490705" sldId="261"/>
            <ac:spMk id="31" creationId="{BB4E13E3-8E65-448E-BCC6-D06FEC5D673C}"/>
          </ac:spMkLst>
        </pc:spChg>
        <pc:spChg chg="mod">
          <ac:chgData name="Tiara Anggraini Prasetyo" userId="429542ff462e4103" providerId="LiveId" clId="{8A5F0D6C-3D4A-4F2F-9BCC-964969CE128A}" dt="2021-08-01T05:13:37.514" v="443" actId="165"/>
          <ac:spMkLst>
            <pc:docMk/>
            <pc:sldMk cId="2759490705" sldId="261"/>
            <ac:spMk id="33" creationId="{2DF87144-092F-47E5-9738-C5C9D6003B9C}"/>
          </ac:spMkLst>
        </pc:spChg>
        <pc:spChg chg="mod">
          <ac:chgData name="Tiara Anggraini Prasetyo" userId="429542ff462e4103" providerId="LiveId" clId="{8A5F0D6C-3D4A-4F2F-9BCC-964969CE128A}" dt="2021-08-01T05:13:37.514" v="443" actId="165"/>
          <ac:spMkLst>
            <pc:docMk/>
            <pc:sldMk cId="2759490705" sldId="261"/>
            <ac:spMk id="34" creationId="{78DB567A-4F0D-451A-9C29-0CC27798C18B}"/>
          </ac:spMkLst>
        </pc:spChg>
        <pc:spChg chg="add mod">
          <ac:chgData name="Tiara Anggraini Prasetyo" userId="429542ff462e4103" providerId="LiveId" clId="{8A5F0D6C-3D4A-4F2F-9BCC-964969CE128A}" dt="2021-08-01T05:27:40.365" v="565" actId="164"/>
          <ac:spMkLst>
            <pc:docMk/>
            <pc:sldMk cId="2759490705" sldId="261"/>
            <ac:spMk id="38" creationId="{67A09C15-3437-4D03-9DE5-14BF6041D97A}"/>
          </ac:spMkLst>
        </pc:spChg>
        <pc:spChg chg="add mod">
          <ac:chgData name="Tiara Anggraini Prasetyo" userId="429542ff462e4103" providerId="LiveId" clId="{8A5F0D6C-3D4A-4F2F-9BCC-964969CE128A}" dt="2021-08-01T05:27:40.365" v="565" actId="164"/>
          <ac:spMkLst>
            <pc:docMk/>
            <pc:sldMk cId="2759490705" sldId="261"/>
            <ac:spMk id="39" creationId="{923BA1BA-A821-4F64-8028-2DD79E21B4D0}"/>
          </ac:spMkLst>
        </pc:spChg>
        <pc:spChg chg="add mod">
          <ac:chgData name="Tiara Anggraini Prasetyo" userId="429542ff462e4103" providerId="LiveId" clId="{8A5F0D6C-3D4A-4F2F-9BCC-964969CE128A}" dt="2021-08-01T05:27:40.365" v="565" actId="164"/>
          <ac:spMkLst>
            <pc:docMk/>
            <pc:sldMk cId="2759490705" sldId="261"/>
            <ac:spMk id="40" creationId="{2251F9C2-D9D5-4D83-BBFE-1B9EBD40F46A}"/>
          </ac:spMkLst>
        </pc:spChg>
        <pc:spChg chg="add mod">
          <ac:chgData name="Tiara Anggraini Prasetyo" userId="429542ff462e4103" providerId="LiveId" clId="{8A5F0D6C-3D4A-4F2F-9BCC-964969CE128A}" dt="2021-08-01T05:27:40.365" v="565" actId="164"/>
          <ac:spMkLst>
            <pc:docMk/>
            <pc:sldMk cId="2759490705" sldId="261"/>
            <ac:spMk id="41" creationId="{2599E9D7-DBD8-46BB-B428-773A0C708CE3}"/>
          </ac:spMkLst>
        </pc:spChg>
        <pc:spChg chg="add mod">
          <ac:chgData name="Tiara Anggraini Prasetyo" userId="429542ff462e4103" providerId="LiveId" clId="{8A5F0D6C-3D4A-4F2F-9BCC-964969CE128A}" dt="2021-08-01T05:27:40.365" v="565" actId="164"/>
          <ac:spMkLst>
            <pc:docMk/>
            <pc:sldMk cId="2759490705" sldId="261"/>
            <ac:spMk id="42" creationId="{3B5DDBBF-0FA7-4565-A5B8-07410DBA3B2E}"/>
          </ac:spMkLst>
        </pc:spChg>
        <pc:spChg chg="add mod">
          <ac:chgData name="Tiara Anggraini Prasetyo" userId="429542ff462e4103" providerId="LiveId" clId="{8A5F0D6C-3D4A-4F2F-9BCC-964969CE128A}" dt="2021-08-01T05:27:40.365" v="565" actId="164"/>
          <ac:spMkLst>
            <pc:docMk/>
            <pc:sldMk cId="2759490705" sldId="261"/>
            <ac:spMk id="43" creationId="{ECF4D29C-554C-49B6-A3D1-B55E535D140E}"/>
          </ac:spMkLst>
        </pc:spChg>
        <pc:spChg chg="add mod">
          <ac:chgData name="Tiara Anggraini Prasetyo" userId="429542ff462e4103" providerId="LiveId" clId="{8A5F0D6C-3D4A-4F2F-9BCC-964969CE128A}" dt="2021-08-01T05:50:02.067" v="669" actId="207"/>
          <ac:spMkLst>
            <pc:docMk/>
            <pc:sldMk cId="2759490705" sldId="261"/>
            <ac:spMk id="44" creationId="{81940E61-1F7E-4BA9-BF16-6C46063F10AF}"/>
          </ac:spMkLst>
        </pc:spChg>
        <pc:spChg chg="mod">
          <ac:chgData name="Tiara Anggraini Prasetyo" userId="429542ff462e4103" providerId="LiveId" clId="{8A5F0D6C-3D4A-4F2F-9BCC-964969CE128A}" dt="2021-08-01T05:27:44.422" v="566" actId="571"/>
          <ac:spMkLst>
            <pc:docMk/>
            <pc:sldMk cId="2759490705" sldId="261"/>
            <ac:spMk id="47" creationId="{19EEB484-C088-4B35-8954-3FD1C2FD83F1}"/>
          </ac:spMkLst>
        </pc:spChg>
        <pc:spChg chg="mod">
          <ac:chgData name="Tiara Anggraini Prasetyo" userId="429542ff462e4103" providerId="LiveId" clId="{8A5F0D6C-3D4A-4F2F-9BCC-964969CE128A}" dt="2021-08-01T05:27:44.422" v="566" actId="571"/>
          <ac:spMkLst>
            <pc:docMk/>
            <pc:sldMk cId="2759490705" sldId="261"/>
            <ac:spMk id="48" creationId="{42CE0A3E-6CAA-41ED-9A6D-EE4A56372A2A}"/>
          </ac:spMkLst>
        </pc:spChg>
        <pc:spChg chg="mod">
          <ac:chgData name="Tiara Anggraini Prasetyo" userId="429542ff462e4103" providerId="LiveId" clId="{8A5F0D6C-3D4A-4F2F-9BCC-964969CE128A}" dt="2021-08-01T05:27:44.422" v="566" actId="571"/>
          <ac:spMkLst>
            <pc:docMk/>
            <pc:sldMk cId="2759490705" sldId="261"/>
            <ac:spMk id="49" creationId="{6CA93484-179F-4726-B074-47E93FE84F5C}"/>
          </ac:spMkLst>
        </pc:spChg>
        <pc:spChg chg="mod">
          <ac:chgData name="Tiara Anggraini Prasetyo" userId="429542ff462e4103" providerId="LiveId" clId="{8A5F0D6C-3D4A-4F2F-9BCC-964969CE128A}" dt="2021-08-01T05:27:44.422" v="566" actId="571"/>
          <ac:spMkLst>
            <pc:docMk/>
            <pc:sldMk cId="2759490705" sldId="261"/>
            <ac:spMk id="50" creationId="{761B0D84-29A3-43EF-BA9A-5C3F267C7EE9}"/>
          </ac:spMkLst>
        </pc:spChg>
        <pc:spChg chg="mod">
          <ac:chgData name="Tiara Anggraini Prasetyo" userId="429542ff462e4103" providerId="LiveId" clId="{8A5F0D6C-3D4A-4F2F-9BCC-964969CE128A}" dt="2021-08-01T05:27:44.422" v="566" actId="571"/>
          <ac:spMkLst>
            <pc:docMk/>
            <pc:sldMk cId="2759490705" sldId="261"/>
            <ac:spMk id="51" creationId="{3DF254AD-3DE4-4FB4-9839-0FA81BF6E468}"/>
          </ac:spMkLst>
        </pc:spChg>
        <pc:spChg chg="mod">
          <ac:chgData name="Tiara Anggraini Prasetyo" userId="429542ff462e4103" providerId="LiveId" clId="{8A5F0D6C-3D4A-4F2F-9BCC-964969CE128A}" dt="2021-08-01T05:27:44.422" v="566" actId="571"/>
          <ac:spMkLst>
            <pc:docMk/>
            <pc:sldMk cId="2759490705" sldId="261"/>
            <ac:spMk id="52" creationId="{D4ED9638-E9DA-469E-A165-6C21BCB2A5B3}"/>
          </ac:spMkLst>
        </pc:spChg>
        <pc:spChg chg="mod">
          <ac:chgData name="Tiara Anggraini Prasetyo" userId="429542ff462e4103" providerId="LiveId" clId="{8A5F0D6C-3D4A-4F2F-9BCC-964969CE128A}" dt="2021-08-01T05:27:44.422" v="566" actId="571"/>
          <ac:spMkLst>
            <pc:docMk/>
            <pc:sldMk cId="2759490705" sldId="261"/>
            <ac:spMk id="53" creationId="{AAEF9191-1B7F-4083-A081-E30D8723E747}"/>
          </ac:spMkLst>
        </pc:spChg>
        <pc:spChg chg="mod">
          <ac:chgData name="Tiara Anggraini Prasetyo" userId="429542ff462e4103" providerId="LiveId" clId="{8A5F0D6C-3D4A-4F2F-9BCC-964969CE128A}" dt="2021-08-01T05:27:51.909" v="568" actId="571"/>
          <ac:spMkLst>
            <pc:docMk/>
            <pc:sldMk cId="2759490705" sldId="261"/>
            <ac:spMk id="55" creationId="{4C1C8F3C-E6F8-49D2-A48E-D3FAD73DDADB}"/>
          </ac:spMkLst>
        </pc:spChg>
        <pc:spChg chg="mod">
          <ac:chgData name="Tiara Anggraini Prasetyo" userId="429542ff462e4103" providerId="LiveId" clId="{8A5F0D6C-3D4A-4F2F-9BCC-964969CE128A}" dt="2021-08-01T05:27:51.909" v="568" actId="571"/>
          <ac:spMkLst>
            <pc:docMk/>
            <pc:sldMk cId="2759490705" sldId="261"/>
            <ac:spMk id="56" creationId="{081D423E-7513-4273-A6C5-4BA39AB484D8}"/>
          </ac:spMkLst>
        </pc:spChg>
        <pc:spChg chg="mod">
          <ac:chgData name="Tiara Anggraini Prasetyo" userId="429542ff462e4103" providerId="LiveId" clId="{8A5F0D6C-3D4A-4F2F-9BCC-964969CE128A}" dt="2021-08-01T05:27:51.909" v="568" actId="571"/>
          <ac:spMkLst>
            <pc:docMk/>
            <pc:sldMk cId="2759490705" sldId="261"/>
            <ac:spMk id="57" creationId="{7BEF63D9-E778-406E-B255-0333C5837ADA}"/>
          </ac:spMkLst>
        </pc:spChg>
        <pc:spChg chg="mod">
          <ac:chgData name="Tiara Anggraini Prasetyo" userId="429542ff462e4103" providerId="LiveId" clId="{8A5F0D6C-3D4A-4F2F-9BCC-964969CE128A}" dt="2021-08-01T05:27:51.909" v="568" actId="571"/>
          <ac:spMkLst>
            <pc:docMk/>
            <pc:sldMk cId="2759490705" sldId="261"/>
            <ac:spMk id="58" creationId="{BD75338B-4120-45B5-82A5-0B40A26460D2}"/>
          </ac:spMkLst>
        </pc:spChg>
        <pc:spChg chg="mod">
          <ac:chgData name="Tiara Anggraini Prasetyo" userId="429542ff462e4103" providerId="LiveId" clId="{8A5F0D6C-3D4A-4F2F-9BCC-964969CE128A}" dt="2021-08-01T05:27:51.909" v="568" actId="571"/>
          <ac:spMkLst>
            <pc:docMk/>
            <pc:sldMk cId="2759490705" sldId="261"/>
            <ac:spMk id="59" creationId="{0D91A3A3-025E-40FA-9096-F11E8C4964A3}"/>
          </ac:spMkLst>
        </pc:spChg>
        <pc:spChg chg="mod">
          <ac:chgData name="Tiara Anggraini Prasetyo" userId="429542ff462e4103" providerId="LiveId" clId="{8A5F0D6C-3D4A-4F2F-9BCC-964969CE128A}" dt="2021-08-01T05:27:51.909" v="568" actId="571"/>
          <ac:spMkLst>
            <pc:docMk/>
            <pc:sldMk cId="2759490705" sldId="261"/>
            <ac:spMk id="60" creationId="{2827F09E-62B4-4F08-B124-63D6F4D423DE}"/>
          </ac:spMkLst>
        </pc:spChg>
        <pc:spChg chg="mod">
          <ac:chgData name="Tiara Anggraini Prasetyo" userId="429542ff462e4103" providerId="LiveId" clId="{8A5F0D6C-3D4A-4F2F-9BCC-964969CE128A}" dt="2021-08-01T05:27:51.909" v="568" actId="571"/>
          <ac:spMkLst>
            <pc:docMk/>
            <pc:sldMk cId="2759490705" sldId="261"/>
            <ac:spMk id="61" creationId="{00129C3D-8621-4F31-9A26-4FBF4911D2D3}"/>
          </ac:spMkLst>
        </pc:spChg>
        <pc:spChg chg="add mod">
          <ac:chgData name="Tiara Anggraini Prasetyo" userId="429542ff462e4103" providerId="LiveId" clId="{8A5F0D6C-3D4A-4F2F-9BCC-964969CE128A}" dt="2021-08-01T05:48:30.402" v="654" actId="207"/>
          <ac:spMkLst>
            <pc:docMk/>
            <pc:sldMk cId="2759490705" sldId="261"/>
            <ac:spMk id="62" creationId="{37AD87B2-775D-4B93-83A1-E94BD7CC8795}"/>
          </ac:spMkLst>
        </pc:spChg>
        <pc:spChg chg="add mod">
          <ac:chgData name="Tiara Anggraini Prasetyo" userId="429542ff462e4103" providerId="LiveId" clId="{8A5F0D6C-3D4A-4F2F-9BCC-964969CE128A}" dt="2021-08-01T05:48:34.412" v="655" actId="207"/>
          <ac:spMkLst>
            <pc:docMk/>
            <pc:sldMk cId="2759490705" sldId="261"/>
            <ac:spMk id="63" creationId="{5BD08BBC-9C82-42A9-A672-C170E8C0B705}"/>
          </ac:spMkLst>
        </pc:spChg>
        <pc:spChg chg="add mod">
          <ac:chgData name="Tiara Anggraini Prasetyo" userId="429542ff462e4103" providerId="LiveId" clId="{8A5F0D6C-3D4A-4F2F-9BCC-964969CE128A}" dt="2021-08-01T05:48:38.376" v="656" actId="207"/>
          <ac:spMkLst>
            <pc:docMk/>
            <pc:sldMk cId="2759490705" sldId="261"/>
            <ac:spMk id="64" creationId="{1C95D6F3-8D6B-4552-B160-C91E8AA059C1}"/>
          </ac:spMkLst>
        </pc:spChg>
        <pc:spChg chg="add mod">
          <ac:chgData name="Tiara Anggraini Prasetyo" userId="429542ff462e4103" providerId="LiveId" clId="{8A5F0D6C-3D4A-4F2F-9BCC-964969CE128A}" dt="2021-08-01T05:50:10.249" v="672" actId="2085"/>
          <ac:spMkLst>
            <pc:docMk/>
            <pc:sldMk cId="2759490705" sldId="261"/>
            <ac:spMk id="65" creationId="{DC53364D-4EC4-45F6-A353-6D571C88C69D}"/>
          </ac:spMkLst>
        </pc:spChg>
        <pc:spChg chg="add mod">
          <ac:chgData name="Tiara Anggraini Prasetyo" userId="429542ff462e4103" providerId="LiveId" clId="{8A5F0D6C-3D4A-4F2F-9BCC-964969CE128A}" dt="2021-08-01T05:50:16.672" v="674" actId="207"/>
          <ac:spMkLst>
            <pc:docMk/>
            <pc:sldMk cId="2759490705" sldId="261"/>
            <ac:spMk id="66" creationId="{9559E5F1-08CF-431F-95D5-847D544E4642}"/>
          </ac:spMkLst>
        </pc:spChg>
        <pc:spChg chg="add mod">
          <ac:chgData name="Tiara Anggraini Prasetyo" userId="429542ff462e4103" providerId="LiveId" clId="{8A5F0D6C-3D4A-4F2F-9BCC-964969CE128A}" dt="2021-08-01T05:50:25.884" v="676" actId="207"/>
          <ac:spMkLst>
            <pc:docMk/>
            <pc:sldMk cId="2759490705" sldId="261"/>
            <ac:spMk id="67" creationId="{FC49FD5D-B4EF-422B-96FC-8B20411D5363}"/>
          </ac:spMkLst>
        </pc:spChg>
        <pc:grpChg chg="add mod">
          <ac:chgData name="Tiara Anggraini Prasetyo" userId="429542ff462e4103" providerId="LiveId" clId="{8A5F0D6C-3D4A-4F2F-9BCC-964969CE128A}" dt="2021-08-01T05:09:38.823" v="417"/>
          <ac:grpSpMkLst>
            <pc:docMk/>
            <pc:sldMk cId="2759490705" sldId="261"/>
            <ac:grpSpMk id="12" creationId="{32844556-0095-47E5-98A2-E7D6BC57DEED}"/>
          </ac:grpSpMkLst>
        </pc:grpChg>
        <pc:grpChg chg="add mod">
          <ac:chgData name="Tiara Anggraini Prasetyo" userId="429542ff462e4103" providerId="LiveId" clId="{8A5F0D6C-3D4A-4F2F-9BCC-964969CE128A}" dt="2021-08-01T05:13:51.919" v="445" actId="164"/>
          <ac:grpSpMkLst>
            <pc:docMk/>
            <pc:sldMk cId="2759490705" sldId="261"/>
            <ac:grpSpMk id="16" creationId="{7D903B2E-9FC0-4DC4-90FA-2703218191AE}"/>
          </ac:grpSpMkLst>
        </pc:grpChg>
        <pc:grpChg chg="add mod">
          <ac:chgData name="Tiara Anggraini Prasetyo" userId="429542ff462e4103" providerId="LiveId" clId="{8A5F0D6C-3D4A-4F2F-9BCC-964969CE128A}" dt="2021-08-01T05:13:51.919" v="445" actId="164"/>
          <ac:grpSpMkLst>
            <pc:docMk/>
            <pc:sldMk cId="2759490705" sldId="261"/>
            <ac:grpSpMk id="19" creationId="{F9F3CEB5-149A-46A9-B2FF-7F8A507967DB}"/>
          </ac:grpSpMkLst>
        </pc:grpChg>
        <pc:grpChg chg="add mod">
          <ac:chgData name="Tiara Anggraini Prasetyo" userId="429542ff462e4103" providerId="LiveId" clId="{8A5F0D6C-3D4A-4F2F-9BCC-964969CE128A}" dt="2021-08-01T05:13:51.919" v="445" actId="164"/>
          <ac:grpSpMkLst>
            <pc:docMk/>
            <pc:sldMk cId="2759490705" sldId="261"/>
            <ac:grpSpMk id="22" creationId="{3318C594-4911-4727-B4BE-D31AFB2722D3}"/>
          </ac:grpSpMkLst>
        </pc:grpChg>
        <pc:grpChg chg="add mod topLvl">
          <ac:chgData name="Tiara Anggraini Prasetyo" userId="429542ff462e4103" providerId="LiveId" clId="{8A5F0D6C-3D4A-4F2F-9BCC-964969CE128A}" dt="2021-08-01T05:13:47.628" v="444" actId="164"/>
          <ac:grpSpMkLst>
            <pc:docMk/>
            <pc:sldMk cId="2759490705" sldId="261"/>
            <ac:grpSpMk id="26" creationId="{FC50BE16-4ED1-4D5E-A0F8-7D693D24B927}"/>
          </ac:grpSpMkLst>
        </pc:grpChg>
        <pc:grpChg chg="add mod topLvl">
          <ac:chgData name="Tiara Anggraini Prasetyo" userId="429542ff462e4103" providerId="LiveId" clId="{8A5F0D6C-3D4A-4F2F-9BCC-964969CE128A}" dt="2021-08-01T05:13:47.628" v="444" actId="164"/>
          <ac:grpSpMkLst>
            <pc:docMk/>
            <pc:sldMk cId="2759490705" sldId="261"/>
            <ac:grpSpMk id="29" creationId="{7E7D73F4-E84F-4428-9EB2-DA49822DD8B9}"/>
          </ac:grpSpMkLst>
        </pc:grpChg>
        <pc:grpChg chg="add mod topLvl">
          <ac:chgData name="Tiara Anggraini Prasetyo" userId="429542ff462e4103" providerId="LiveId" clId="{8A5F0D6C-3D4A-4F2F-9BCC-964969CE128A}" dt="2021-08-01T05:13:47.628" v="444" actId="164"/>
          <ac:grpSpMkLst>
            <pc:docMk/>
            <pc:sldMk cId="2759490705" sldId="261"/>
            <ac:grpSpMk id="32" creationId="{25C749A4-9D81-4885-8848-ED1A0AEDA561}"/>
          </ac:grpSpMkLst>
        </pc:grpChg>
        <pc:grpChg chg="add del mod">
          <ac:chgData name="Tiara Anggraini Prasetyo" userId="429542ff462e4103" providerId="LiveId" clId="{8A5F0D6C-3D4A-4F2F-9BCC-964969CE128A}" dt="2021-08-01T05:13:37.514" v="443" actId="165"/>
          <ac:grpSpMkLst>
            <pc:docMk/>
            <pc:sldMk cId="2759490705" sldId="261"/>
            <ac:grpSpMk id="35" creationId="{2F1A1BF8-68F4-41EB-9996-4D69CFD67237}"/>
          </ac:grpSpMkLst>
        </pc:grpChg>
        <pc:grpChg chg="add mod">
          <ac:chgData name="Tiara Anggraini Prasetyo" userId="429542ff462e4103" providerId="LiveId" clId="{8A5F0D6C-3D4A-4F2F-9BCC-964969CE128A}" dt="2021-08-01T05:14:18.736" v="450" actId="1076"/>
          <ac:grpSpMkLst>
            <pc:docMk/>
            <pc:sldMk cId="2759490705" sldId="261"/>
            <ac:grpSpMk id="36" creationId="{E7D6E669-EBB6-47AB-8957-E353F22FB695}"/>
          </ac:grpSpMkLst>
        </pc:grpChg>
        <pc:grpChg chg="add mod">
          <ac:chgData name="Tiara Anggraini Prasetyo" userId="429542ff462e4103" providerId="LiveId" clId="{8A5F0D6C-3D4A-4F2F-9BCC-964969CE128A}" dt="2021-08-01T05:14:26.213" v="451" actId="1076"/>
          <ac:grpSpMkLst>
            <pc:docMk/>
            <pc:sldMk cId="2759490705" sldId="261"/>
            <ac:grpSpMk id="37" creationId="{9A81DDCF-0122-4187-979F-1104F3156062}"/>
          </ac:grpSpMkLst>
        </pc:grpChg>
        <pc:grpChg chg="add mod">
          <ac:chgData name="Tiara Anggraini Prasetyo" userId="429542ff462e4103" providerId="LiveId" clId="{8A5F0D6C-3D4A-4F2F-9BCC-964969CE128A}" dt="2021-08-01T05:28:00.708" v="570" actId="1076"/>
          <ac:grpSpMkLst>
            <pc:docMk/>
            <pc:sldMk cId="2759490705" sldId="261"/>
            <ac:grpSpMk id="45" creationId="{DCA546A4-C7FB-41DB-9A4F-F8D8B15E4955}"/>
          </ac:grpSpMkLst>
        </pc:grpChg>
        <pc:grpChg chg="add mod">
          <ac:chgData name="Tiara Anggraini Prasetyo" userId="429542ff462e4103" providerId="LiveId" clId="{8A5F0D6C-3D4A-4F2F-9BCC-964969CE128A}" dt="2021-08-01T05:28:00.708" v="570" actId="1076"/>
          <ac:grpSpMkLst>
            <pc:docMk/>
            <pc:sldMk cId="2759490705" sldId="261"/>
            <ac:grpSpMk id="46" creationId="{757EDDE7-69BD-434C-94BA-F1DE5399718C}"/>
          </ac:grpSpMkLst>
        </pc:grpChg>
        <pc:grpChg chg="add mod">
          <ac:chgData name="Tiara Anggraini Prasetyo" userId="429542ff462e4103" providerId="LiveId" clId="{8A5F0D6C-3D4A-4F2F-9BCC-964969CE128A}" dt="2021-08-01T05:28:06.906" v="571" actId="688"/>
          <ac:grpSpMkLst>
            <pc:docMk/>
            <pc:sldMk cId="2759490705" sldId="261"/>
            <ac:grpSpMk id="54" creationId="{679F9E5F-DC10-49E0-9EBC-9F0C488E0930}"/>
          </ac:grpSpMkLst>
        </pc:grpChg>
        <pc:cxnChg chg="add mod">
          <ac:chgData name="Tiara Anggraini Prasetyo" userId="429542ff462e4103" providerId="LiveId" clId="{8A5F0D6C-3D4A-4F2F-9BCC-964969CE128A}" dt="2021-08-01T05:09:38.823" v="417"/>
          <ac:cxnSpMkLst>
            <pc:docMk/>
            <pc:sldMk cId="2759490705" sldId="261"/>
            <ac:cxnSpMk id="10" creationId="{A90948AA-358C-4568-BC68-DC46DE5724B8}"/>
          </ac:cxnSpMkLst>
        </pc:cxnChg>
      </pc:sldChg>
      <pc:sldChg chg="addSp delSp modSp add mod modTransition modAnim">
        <pc:chgData name="Tiara Anggraini Prasetyo" userId="429542ff462e4103" providerId="LiveId" clId="{8A5F0D6C-3D4A-4F2F-9BCC-964969CE128A}" dt="2021-08-01T18:15:16.465" v="4140"/>
        <pc:sldMkLst>
          <pc:docMk/>
          <pc:sldMk cId="1709204844" sldId="262"/>
        </pc:sldMkLst>
        <pc:spChg chg="mod">
          <ac:chgData name="Tiara Anggraini Prasetyo" userId="429542ff462e4103" providerId="LiveId" clId="{8A5F0D6C-3D4A-4F2F-9BCC-964969CE128A}" dt="2021-08-01T13:37:44.113" v="3762" actId="164"/>
          <ac:spMkLst>
            <pc:docMk/>
            <pc:sldMk cId="1709204844" sldId="262"/>
            <ac:spMk id="4" creationId="{105103A0-1921-42B0-B77C-0C4411CB95C9}"/>
          </ac:spMkLst>
        </pc:spChg>
        <pc:spChg chg="del">
          <ac:chgData name="Tiara Anggraini Prasetyo" userId="429542ff462e4103" providerId="LiveId" clId="{8A5F0D6C-3D4A-4F2F-9BCC-964969CE128A}" dt="2021-08-01T05:50:58.902" v="680" actId="478"/>
          <ac:spMkLst>
            <pc:docMk/>
            <pc:sldMk cId="1709204844" sldId="262"/>
            <ac:spMk id="11" creationId="{B2B313AB-194D-4DFD-BF34-CA36C4F87F77}"/>
          </ac:spMkLst>
        </pc:spChg>
        <pc:spChg chg="del">
          <ac:chgData name="Tiara Anggraini Prasetyo" userId="429542ff462e4103" providerId="LiveId" clId="{8A5F0D6C-3D4A-4F2F-9BCC-964969CE128A}" dt="2021-08-01T05:50:55.061" v="679" actId="478"/>
          <ac:spMkLst>
            <pc:docMk/>
            <pc:sldMk cId="1709204844" sldId="262"/>
            <ac:spMk id="25" creationId="{0F1DF8AD-B504-473D-BEE6-C391E4324DD6}"/>
          </ac:spMkLst>
        </pc:spChg>
        <pc:spChg chg="del">
          <ac:chgData name="Tiara Anggraini Prasetyo" userId="429542ff462e4103" providerId="LiveId" clId="{8A5F0D6C-3D4A-4F2F-9BCC-964969CE128A}" dt="2021-08-01T05:50:51.625" v="678" actId="478"/>
          <ac:spMkLst>
            <pc:docMk/>
            <pc:sldMk cId="1709204844" sldId="262"/>
            <ac:spMk id="62" creationId="{37AD87B2-775D-4B93-83A1-E94BD7CC8795}"/>
          </ac:spMkLst>
        </pc:spChg>
        <pc:spChg chg="del">
          <ac:chgData name="Tiara Anggraini Prasetyo" userId="429542ff462e4103" providerId="LiveId" clId="{8A5F0D6C-3D4A-4F2F-9BCC-964969CE128A}" dt="2021-08-01T05:50:51.625" v="678" actId="478"/>
          <ac:spMkLst>
            <pc:docMk/>
            <pc:sldMk cId="1709204844" sldId="262"/>
            <ac:spMk id="63" creationId="{5BD08BBC-9C82-42A9-A672-C170E8C0B705}"/>
          </ac:spMkLst>
        </pc:spChg>
        <pc:spChg chg="del">
          <ac:chgData name="Tiara Anggraini Prasetyo" userId="429542ff462e4103" providerId="LiveId" clId="{8A5F0D6C-3D4A-4F2F-9BCC-964969CE128A}" dt="2021-08-01T05:50:51.625" v="678" actId="478"/>
          <ac:spMkLst>
            <pc:docMk/>
            <pc:sldMk cId="1709204844" sldId="262"/>
            <ac:spMk id="64" creationId="{1C95D6F3-8D6B-4552-B160-C91E8AA059C1}"/>
          </ac:spMkLst>
        </pc:spChg>
        <pc:spChg chg="del">
          <ac:chgData name="Tiara Anggraini Prasetyo" userId="429542ff462e4103" providerId="LiveId" clId="{8A5F0D6C-3D4A-4F2F-9BCC-964969CE128A}" dt="2021-08-01T05:50:51.625" v="678" actId="478"/>
          <ac:spMkLst>
            <pc:docMk/>
            <pc:sldMk cId="1709204844" sldId="262"/>
            <ac:spMk id="65" creationId="{DC53364D-4EC4-45F6-A353-6D571C88C69D}"/>
          </ac:spMkLst>
        </pc:spChg>
        <pc:spChg chg="del">
          <ac:chgData name="Tiara Anggraini Prasetyo" userId="429542ff462e4103" providerId="LiveId" clId="{8A5F0D6C-3D4A-4F2F-9BCC-964969CE128A}" dt="2021-08-01T05:50:51.625" v="678" actId="478"/>
          <ac:spMkLst>
            <pc:docMk/>
            <pc:sldMk cId="1709204844" sldId="262"/>
            <ac:spMk id="66" creationId="{9559E5F1-08CF-431F-95D5-847D544E4642}"/>
          </ac:spMkLst>
        </pc:spChg>
        <pc:spChg chg="del">
          <ac:chgData name="Tiara Anggraini Prasetyo" userId="429542ff462e4103" providerId="LiveId" clId="{8A5F0D6C-3D4A-4F2F-9BCC-964969CE128A}" dt="2021-08-01T05:50:51.625" v="678" actId="478"/>
          <ac:spMkLst>
            <pc:docMk/>
            <pc:sldMk cId="1709204844" sldId="262"/>
            <ac:spMk id="67" creationId="{FC49FD5D-B4EF-422B-96FC-8B20411D5363}"/>
          </ac:spMkLst>
        </pc:spChg>
        <pc:spChg chg="add mod ord">
          <ac:chgData name="Tiara Anggraini Prasetyo" userId="429542ff462e4103" providerId="LiveId" clId="{8A5F0D6C-3D4A-4F2F-9BCC-964969CE128A}" dt="2021-08-01T07:48:49.087" v="1013" actId="207"/>
          <ac:spMkLst>
            <pc:docMk/>
            <pc:sldMk cId="1709204844" sldId="262"/>
            <ac:spMk id="68" creationId="{18BE3A9B-BACD-4049-B5E3-9662E96AB5AF}"/>
          </ac:spMkLst>
        </pc:spChg>
        <pc:spChg chg="add mod">
          <ac:chgData name="Tiara Anggraini Prasetyo" userId="429542ff462e4103" providerId="LiveId" clId="{8A5F0D6C-3D4A-4F2F-9BCC-964969CE128A}" dt="2021-08-01T16:32:51.093" v="4047" actId="113"/>
          <ac:spMkLst>
            <pc:docMk/>
            <pc:sldMk cId="1709204844" sldId="262"/>
            <ac:spMk id="71" creationId="{2145AFA5-3C65-498A-BFF7-5269CE86FFD9}"/>
          </ac:spMkLst>
        </pc:spChg>
        <pc:spChg chg="add del mod">
          <ac:chgData name="Tiara Anggraini Prasetyo" userId="429542ff462e4103" providerId="LiveId" clId="{8A5F0D6C-3D4A-4F2F-9BCC-964969CE128A}" dt="2021-08-01T07:15:31.426" v="785"/>
          <ac:spMkLst>
            <pc:docMk/>
            <pc:sldMk cId="1709204844" sldId="262"/>
            <ac:spMk id="77" creationId="{0F842D38-A48C-4690-9BF1-165CDFBB64C1}"/>
          </ac:spMkLst>
        </pc:spChg>
        <pc:spChg chg="add del mod">
          <ac:chgData name="Tiara Anggraini Prasetyo" userId="429542ff462e4103" providerId="LiveId" clId="{8A5F0D6C-3D4A-4F2F-9BCC-964969CE128A}" dt="2021-08-01T07:15:31.426" v="785"/>
          <ac:spMkLst>
            <pc:docMk/>
            <pc:sldMk cId="1709204844" sldId="262"/>
            <ac:spMk id="78" creationId="{CE7CFBDC-D36B-472E-8A00-1FEB4B63E8E6}"/>
          </ac:spMkLst>
        </pc:spChg>
        <pc:spChg chg="mod ord">
          <ac:chgData name="Tiara Anggraini Prasetyo" userId="429542ff462e4103" providerId="LiveId" clId="{8A5F0D6C-3D4A-4F2F-9BCC-964969CE128A}" dt="2021-08-01T13:37:44.113" v="3762" actId="164"/>
          <ac:spMkLst>
            <pc:docMk/>
            <pc:sldMk cId="1709204844" sldId="262"/>
            <ac:spMk id="79" creationId="{1E823C7D-2982-4EDF-8400-2C4830A508BF}"/>
          </ac:spMkLst>
        </pc:spChg>
        <pc:spChg chg="add del mod">
          <ac:chgData name="Tiara Anggraini Prasetyo" userId="429542ff462e4103" providerId="LiveId" clId="{8A5F0D6C-3D4A-4F2F-9BCC-964969CE128A}" dt="2021-08-01T07:41:31.293" v="804"/>
          <ac:spMkLst>
            <pc:docMk/>
            <pc:sldMk cId="1709204844" sldId="262"/>
            <ac:spMk id="80" creationId="{2E2EA855-A637-4314-83E8-3313A7F174A4}"/>
          </ac:spMkLst>
        </pc:spChg>
        <pc:spChg chg="add mod ord">
          <ac:chgData name="Tiara Anggraini Prasetyo" userId="429542ff462e4103" providerId="LiveId" clId="{8A5F0D6C-3D4A-4F2F-9BCC-964969CE128A}" dt="2021-08-01T07:52:36.204" v="1337" actId="14861"/>
          <ac:spMkLst>
            <pc:docMk/>
            <pc:sldMk cId="1709204844" sldId="262"/>
            <ac:spMk id="87" creationId="{150BD220-44CE-4172-A20A-D1D41F477026}"/>
          </ac:spMkLst>
        </pc:spChg>
        <pc:grpChg chg="del">
          <ac:chgData name="Tiara Anggraini Prasetyo" userId="429542ff462e4103" providerId="LiveId" clId="{8A5F0D6C-3D4A-4F2F-9BCC-964969CE128A}" dt="2021-08-01T05:50:58.902" v="680" actId="478"/>
          <ac:grpSpMkLst>
            <pc:docMk/>
            <pc:sldMk cId="1709204844" sldId="262"/>
            <ac:grpSpMk id="12" creationId="{32844556-0095-47E5-98A2-E7D6BC57DEED}"/>
          </ac:grpSpMkLst>
        </pc:grpChg>
        <pc:grpChg chg="del">
          <ac:chgData name="Tiara Anggraini Prasetyo" userId="429542ff462e4103" providerId="LiveId" clId="{8A5F0D6C-3D4A-4F2F-9BCC-964969CE128A}" dt="2021-08-01T05:50:51.625" v="678" actId="478"/>
          <ac:grpSpMkLst>
            <pc:docMk/>
            <pc:sldMk cId="1709204844" sldId="262"/>
            <ac:grpSpMk id="36" creationId="{E7D6E669-EBB6-47AB-8957-E353F22FB695}"/>
          </ac:grpSpMkLst>
        </pc:grpChg>
        <pc:grpChg chg="del">
          <ac:chgData name="Tiara Anggraini Prasetyo" userId="429542ff462e4103" providerId="LiveId" clId="{8A5F0D6C-3D4A-4F2F-9BCC-964969CE128A}" dt="2021-08-01T05:50:51.625" v="678" actId="478"/>
          <ac:grpSpMkLst>
            <pc:docMk/>
            <pc:sldMk cId="1709204844" sldId="262"/>
            <ac:grpSpMk id="37" creationId="{9A81DDCF-0122-4187-979F-1104F3156062}"/>
          </ac:grpSpMkLst>
        </pc:grpChg>
        <pc:grpChg chg="del">
          <ac:chgData name="Tiara Anggraini Prasetyo" userId="429542ff462e4103" providerId="LiveId" clId="{8A5F0D6C-3D4A-4F2F-9BCC-964969CE128A}" dt="2021-08-01T05:50:51.625" v="678" actId="478"/>
          <ac:grpSpMkLst>
            <pc:docMk/>
            <pc:sldMk cId="1709204844" sldId="262"/>
            <ac:grpSpMk id="45" creationId="{DCA546A4-C7FB-41DB-9A4F-F8D8B15E4955}"/>
          </ac:grpSpMkLst>
        </pc:grpChg>
        <pc:grpChg chg="del">
          <ac:chgData name="Tiara Anggraini Prasetyo" userId="429542ff462e4103" providerId="LiveId" clId="{8A5F0D6C-3D4A-4F2F-9BCC-964969CE128A}" dt="2021-08-01T05:50:51.625" v="678" actId="478"/>
          <ac:grpSpMkLst>
            <pc:docMk/>
            <pc:sldMk cId="1709204844" sldId="262"/>
            <ac:grpSpMk id="46" creationId="{757EDDE7-69BD-434C-94BA-F1DE5399718C}"/>
          </ac:grpSpMkLst>
        </pc:grpChg>
        <pc:grpChg chg="del">
          <ac:chgData name="Tiara Anggraini Prasetyo" userId="429542ff462e4103" providerId="LiveId" clId="{8A5F0D6C-3D4A-4F2F-9BCC-964969CE128A}" dt="2021-08-01T05:50:51.625" v="678" actId="478"/>
          <ac:grpSpMkLst>
            <pc:docMk/>
            <pc:sldMk cId="1709204844" sldId="262"/>
            <ac:grpSpMk id="54" creationId="{679F9E5F-DC10-49E0-9EBC-9F0C488E0930}"/>
          </ac:grpSpMkLst>
        </pc:grpChg>
        <pc:grpChg chg="add mod ord">
          <ac:chgData name="Tiara Anggraini Prasetyo" userId="429542ff462e4103" providerId="LiveId" clId="{8A5F0D6C-3D4A-4F2F-9BCC-964969CE128A}" dt="2021-08-01T13:37:44.113" v="3762" actId="164"/>
          <ac:grpSpMkLst>
            <pc:docMk/>
            <pc:sldMk cId="1709204844" sldId="262"/>
            <ac:grpSpMk id="88" creationId="{E0C96809-8897-4111-ADD2-D93767CA49D2}"/>
          </ac:grpSpMkLst>
        </pc:grpChg>
        <pc:grpChg chg="mod">
          <ac:chgData name="Tiara Anggraini Prasetyo" userId="429542ff462e4103" providerId="LiveId" clId="{8A5F0D6C-3D4A-4F2F-9BCC-964969CE128A}" dt="2021-08-01T13:37:44.113" v="3762" actId="164"/>
          <ac:grpSpMkLst>
            <pc:docMk/>
            <pc:sldMk cId="1709204844" sldId="262"/>
            <ac:grpSpMk id="89" creationId="{74916CE0-D677-4D08-AE9B-932843D602D3}"/>
          </ac:grpSpMkLst>
        </pc:grpChg>
        <pc:grpChg chg="mod">
          <ac:chgData name="Tiara Anggraini Prasetyo" userId="429542ff462e4103" providerId="LiveId" clId="{8A5F0D6C-3D4A-4F2F-9BCC-964969CE128A}" dt="2021-08-01T13:37:44.113" v="3762" actId="164"/>
          <ac:grpSpMkLst>
            <pc:docMk/>
            <pc:sldMk cId="1709204844" sldId="262"/>
            <ac:grpSpMk id="90" creationId="{AC6E0D82-CF7C-45AF-A9FC-DD5AE5D7BE8F}"/>
          </ac:grpSpMkLst>
        </pc:grpChg>
        <pc:grpChg chg="add mod ord">
          <ac:chgData name="Tiara Anggraini Prasetyo" userId="429542ff462e4103" providerId="LiveId" clId="{8A5F0D6C-3D4A-4F2F-9BCC-964969CE128A}" dt="2021-08-01T13:37:44.113" v="3762" actId="164"/>
          <ac:grpSpMkLst>
            <pc:docMk/>
            <pc:sldMk cId="1709204844" sldId="262"/>
            <ac:grpSpMk id="147" creationId="{A881CF17-ACA2-43DA-B526-53F6D2F96415}"/>
          </ac:grpSpMkLst>
        </pc:grpChg>
        <pc:grpChg chg="add mod ord">
          <ac:chgData name="Tiara Anggraini Prasetyo" userId="429542ff462e4103" providerId="LiveId" clId="{8A5F0D6C-3D4A-4F2F-9BCC-964969CE128A}" dt="2021-08-01T13:37:44.113" v="3762" actId="164"/>
          <ac:grpSpMkLst>
            <pc:docMk/>
            <pc:sldMk cId="1709204844" sldId="262"/>
            <ac:grpSpMk id="153" creationId="{A4A65D7C-D214-47D0-8156-C11950E726E3}"/>
          </ac:grpSpMkLst>
        </pc:grpChg>
        <pc:picChg chg="add del mod">
          <ac:chgData name="Tiara Anggraini Prasetyo" userId="429542ff462e4103" providerId="LiveId" clId="{8A5F0D6C-3D4A-4F2F-9BCC-964969CE128A}" dt="2021-08-01T07:00:45.893" v="721" actId="478"/>
          <ac:picMkLst>
            <pc:docMk/>
            <pc:sldMk cId="1709204844" sldId="262"/>
            <ac:picMk id="3" creationId="{C364D35B-D53E-4A44-BC14-57F80A7671AB}"/>
          </ac:picMkLst>
        </pc:picChg>
        <pc:picChg chg="add del mod">
          <ac:chgData name="Tiara Anggraini Prasetyo" userId="429542ff462e4103" providerId="LiveId" clId="{8A5F0D6C-3D4A-4F2F-9BCC-964969CE128A}" dt="2021-08-01T06:59:45.999" v="713" actId="478"/>
          <ac:picMkLst>
            <pc:docMk/>
            <pc:sldMk cId="1709204844" sldId="262"/>
            <ac:picMk id="69" creationId="{8C37BF67-D845-4653-A2A4-E3903CAB4EA2}"/>
          </ac:picMkLst>
        </pc:picChg>
        <pc:picChg chg="add del mod">
          <ac:chgData name="Tiara Anggraini Prasetyo" userId="429542ff462e4103" providerId="LiveId" clId="{8A5F0D6C-3D4A-4F2F-9BCC-964969CE128A}" dt="2021-08-01T06:59:45.999" v="713" actId="478"/>
          <ac:picMkLst>
            <pc:docMk/>
            <pc:sldMk cId="1709204844" sldId="262"/>
            <ac:picMk id="70" creationId="{22882781-AE20-4E20-AB00-A6F141D4DE17}"/>
          </ac:picMkLst>
        </pc:picChg>
        <pc:picChg chg="add del mod">
          <ac:chgData name="Tiara Anggraini Prasetyo" userId="429542ff462e4103" providerId="LiveId" clId="{8A5F0D6C-3D4A-4F2F-9BCC-964969CE128A}" dt="2021-08-01T07:01:12.873" v="727" actId="478"/>
          <ac:picMkLst>
            <pc:docMk/>
            <pc:sldMk cId="1709204844" sldId="262"/>
            <ac:picMk id="72" creationId="{B90A7F55-EB37-4876-AF86-59F4338462BB}"/>
          </ac:picMkLst>
        </pc:picChg>
        <pc:picChg chg="add del mod ord modCrop">
          <ac:chgData name="Tiara Anggraini Prasetyo" userId="429542ff462e4103" providerId="LiveId" clId="{8A5F0D6C-3D4A-4F2F-9BCC-964969CE128A}" dt="2021-08-01T07:06:22.155" v="773" actId="478"/>
          <ac:picMkLst>
            <pc:docMk/>
            <pc:sldMk cId="1709204844" sldId="262"/>
            <ac:picMk id="74" creationId="{9B6E3789-4B81-444C-8D9D-13D348ED6F23}"/>
          </ac:picMkLst>
        </pc:picChg>
        <pc:picChg chg="add del mod modCrop">
          <ac:chgData name="Tiara Anggraini Prasetyo" userId="429542ff462e4103" providerId="LiveId" clId="{8A5F0D6C-3D4A-4F2F-9BCC-964969CE128A}" dt="2021-08-01T07:06:22.155" v="773" actId="478"/>
          <ac:picMkLst>
            <pc:docMk/>
            <pc:sldMk cId="1709204844" sldId="262"/>
            <ac:picMk id="76" creationId="{D3FD4375-1A66-4382-B73F-3A03A960B659}"/>
          </ac:picMkLst>
        </pc:picChg>
        <pc:picChg chg="add mod modCrop">
          <ac:chgData name="Tiara Anggraini Prasetyo" userId="429542ff462e4103" providerId="LiveId" clId="{8A5F0D6C-3D4A-4F2F-9BCC-964969CE128A}" dt="2021-08-01T07:49:24.802" v="1210" actId="14861"/>
          <ac:picMkLst>
            <pc:docMk/>
            <pc:sldMk cId="1709204844" sldId="262"/>
            <ac:picMk id="82" creationId="{0A5400C8-CDF6-4709-AB6D-812189535DBC}"/>
          </ac:picMkLst>
        </pc:picChg>
        <pc:picChg chg="add del mod">
          <ac:chgData name="Tiara Anggraini Prasetyo" userId="429542ff462e4103" providerId="LiveId" clId="{8A5F0D6C-3D4A-4F2F-9BCC-964969CE128A}" dt="2021-08-01T07:53:08.260" v="1338" actId="478"/>
          <ac:picMkLst>
            <pc:docMk/>
            <pc:sldMk cId="1709204844" sldId="262"/>
            <ac:picMk id="84" creationId="{09A0FE54-44A7-4BC4-A913-44811A6D56B8}"/>
          </ac:picMkLst>
        </pc:picChg>
        <pc:picChg chg="add mod">
          <ac:chgData name="Tiara Anggraini Prasetyo" userId="429542ff462e4103" providerId="LiveId" clId="{8A5F0D6C-3D4A-4F2F-9BCC-964969CE128A}" dt="2021-08-01T07:56:47.245" v="1428" actId="1076"/>
          <ac:picMkLst>
            <pc:docMk/>
            <pc:sldMk cId="1709204844" sldId="262"/>
            <ac:picMk id="86" creationId="{98DE4914-3B18-4B6F-9A16-B9381C8F62B0}"/>
          </ac:picMkLst>
        </pc:picChg>
        <pc:picChg chg="add mod ord">
          <ac:chgData name="Tiara Anggraini Prasetyo" userId="429542ff462e4103" providerId="LiveId" clId="{8A5F0D6C-3D4A-4F2F-9BCC-964969CE128A}" dt="2021-08-01T07:57:04.816" v="1434" actId="1076"/>
          <ac:picMkLst>
            <pc:docMk/>
            <pc:sldMk cId="1709204844" sldId="262"/>
            <ac:picMk id="149" creationId="{7538F3F3-BD31-4016-863C-5A214CABD513}"/>
          </ac:picMkLst>
        </pc:picChg>
        <pc:picChg chg="add mod ord">
          <ac:chgData name="Tiara Anggraini Prasetyo" userId="429542ff462e4103" providerId="LiveId" clId="{8A5F0D6C-3D4A-4F2F-9BCC-964969CE128A}" dt="2021-08-01T07:57:10.961" v="1444" actId="171"/>
          <ac:picMkLst>
            <pc:docMk/>
            <pc:sldMk cId="1709204844" sldId="262"/>
            <ac:picMk id="150" creationId="{8A9466D3-F05D-4786-9979-BBDD54FF66AB}"/>
          </ac:picMkLst>
        </pc:picChg>
        <pc:picChg chg="add del mod">
          <ac:chgData name="Tiara Anggraini Prasetyo" userId="429542ff462e4103" providerId="LiveId" clId="{8A5F0D6C-3D4A-4F2F-9BCC-964969CE128A}" dt="2021-08-01T08:04:01.149" v="1448" actId="21"/>
          <ac:picMkLst>
            <pc:docMk/>
            <pc:sldMk cId="1709204844" sldId="262"/>
            <ac:picMk id="152" creationId="{37C88055-4CD0-40E8-AC09-BDE58EDC48DD}"/>
          </ac:picMkLst>
        </pc:picChg>
        <pc:cxnChg chg="del">
          <ac:chgData name="Tiara Anggraini Prasetyo" userId="429542ff462e4103" providerId="LiveId" clId="{8A5F0D6C-3D4A-4F2F-9BCC-964969CE128A}" dt="2021-08-01T05:50:58.902" v="680" actId="478"/>
          <ac:cxnSpMkLst>
            <pc:docMk/>
            <pc:sldMk cId="1709204844" sldId="262"/>
            <ac:cxnSpMk id="10" creationId="{A90948AA-358C-4568-BC68-DC46DE5724B8}"/>
          </ac:cxnSpMkLst>
        </pc:cxnChg>
        <pc:cxnChg chg="mod">
          <ac:chgData name="Tiara Anggraini Prasetyo" userId="429542ff462e4103" providerId="LiveId" clId="{8A5F0D6C-3D4A-4F2F-9BCC-964969CE128A}" dt="2021-08-01T13:37:44.113" v="3762" actId="164"/>
          <ac:cxnSpMkLst>
            <pc:docMk/>
            <pc:sldMk cId="1709204844" sldId="262"/>
            <ac:cxnSpMk id="91" creationId="{10EC6897-A2C9-46FD-B87E-0DFB5CB4C89F}"/>
          </ac:cxnSpMkLst>
        </pc:cxnChg>
        <pc:cxnChg chg="mod">
          <ac:chgData name="Tiara Anggraini Prasetyo" userId="429542ff462e4103" providerId="LiveId" clId="{8A5F0D6C-3D4A-4F2F-9BCC-964969CE128A}" dt="2021-08-01T13:37:44.113" v="3762" actId="164"/>
          <ac:cxnSpMkLst>
            <pc:docMk/>
            <pc:sldMk cId="1709204844" sldId="262"/>
            <ac:cxnSpMk id="92" creationId="{2964E462-2479-4A4E-BDF9-61F6737A2DAF}"/>
          </ac:cxnSpMkLst>
        </pc:cxnChg>
        <pc:cxnChg chg="mod">
          <ac:chgData name="Tiara Anggraini Prasetyo" userId="429542ff462e4103" providerId="LiveId" clId="{8A5F0D6C-3D4A-4F2F-9BCC-964969CE128A}" dt="2021-08-01T13:37:44.113" v="3762" actId="164"/>
          <ac:cxnSpMkLst>
            <pc:docMk/>
            <pc:sldMk cId="1709204844" sldId="262"/>
            <ac:cxnSpMk id="93" creationId="{F4BA228F-A91F-4C8D-9A3B-28E787D7601D}"/>
          </ac:cxnSpMkLst>
        </pc:cxnChg>
        <pc:cxnChg chg="mod">
          <ac:chgData name="Tiara Anggraini Prasetyo" userId="429542ff462e4103" providerId="LiveId" clId="{8A5F0D6C-3D4A-4F2F-9BCC-964969CE128A}" dt="2021-08-01T13:37:44.113" v="3762" actId="164"/>
          <ac:cxnSpMkLst>
            <pc:docMk/>
            <pc:sldMk cId="1709204844" sldId="262"/>
            <ac:cxnSpMk id="94" creationId="{269B0D13-018C-408E-A0F5-3216651D456F}"/>
          </ac:cxnSpMkLst>
        </pc:cxnChg>
        <pc:cxnChg chg="mod">
          <ac:chgData name="Tiara Anggraini Prasetyo" userId="429542ff462e4103" providerId="LiveId" clId="{8A5F0D6C-3D4A-4F2F-9BCC-964969CE128A}" dt="2021-08-01T13:37:44.113" v="3762" actId="164"/>
          <ac:cxnSpMkLst>
            <pc:docMk/>
            <pc:sldMk cId="1709204844" sldId="262"/>
            <ac:cxnSpMk id="95" creationId="{26D4C97E-27C9-4426-9676-A0411F92333A}"/>
          </ac:cxnSpMkLst>
        </pc:cxnChg>
        <pc:cxnChg chg="mod">
          <ac:chgData name="Tiara Anggraini Prasetyo" userId="429542ff462e4103" providerId="LiveId" clId="{8A5F0D6C-3D4A-4F2F-9BCC-964969CE128A}" dt="2021-08-01T13:37:44.113" v="3762" actId="164"/>
          <ac:cxnSpMkLst>
            <pc:docMk/>
            <pc:sldMk cId="1709204844" sldId="262"/>
            <ac:cxnSpMk id="96" creationId="{E76F8EA3-48A2-4882-BBEA-F34C49BC3BD7}"/>
          </ac:cxnSpMkLst>
        </pc:cxnChg>
        <pc:cxnChg chg="mod">
          <ac:chgData name="Tiara Anggraini Prasetyo" userId="429542ff462e4103" providerId="LiveId" clId="{8A5F0D6C-3D4A-4F2F-9BCC-964969CE128A}" dt="2021-08-01T13:37:44.113" v="3762" actId="164"/>
          <ac:cxnSpMkLst>
            <pc:docMk/>
            <pc:sldMk cId="1709204844" sldId="262"/>
            <ac:cxnSpMk id="97" creationId="{9BCA9FE2-4E31-459F-9468-62F579FC8165}"/>
          </ac:cxnSpMkLst>
        </pc:cxnChg>
        <pc:cxnChg chg="mod">
          <ac:chgData name="Tiara Anggraini Prasetyo" userId="429542ff462e4103" providerId="LiveId" clId="{8A5F0D6C-3D4A-4F2F-9BCC-964969CE128A}" dt="2021-08-01T13:37:44.113" v="3762" actId="164"/>
          <ac:cxnSpMkLst>
            <pc:docMk/>
            <pc:sldMk cId="1709204844" sldId="262"/>
            <ac:cxnSpMk id="98" creationId="{B7678957-AFF6-45FF-B628-A0A9ABC0F408}"/>
          </ac:cxnSpMkLst>
        </pc:cxnChg>
        <pc:cxnChg chg="mod">
          <ac:chgData name="Tiara Anggraini Prasetyo" userId="429542ff462e4103" providerId="LiveId" clId="{8A5F0D6C-3D4A-4F2F-9BCC-964969CE128A}" dt="2021-08-01T13:37:44.113" v="3762" actId="164"/>
          <ac:cxnSpMkLst>
            <pc:docMk/>
            <pc:sldMk cId="1709204844" sldId="262"/>
            <ac:cxnSpMk id="99" creationId="{1A9B72DA-899F-498B-9204-E585E9AE2ADD}"/>
          </ac:cxnSpMkLst>
        </pc:cxnChg>
        <pc:cxnChg chg="mod">
          <ac:chgData name="Tiara Anggraini Prasetyo" userId="429542ff462e4103" providerId="LiveId" clId="{8A5F0D6C-3D4A-4F2F-9BCC-964969CE128A}" dt="2021-08-01T13:37:44.113" v="3762" actId="164"/>
          <ac:cxnSpMkLst>
            <pc:docMk/>
            <pc:sldMk cId="1709204844" sldId="262"/>
            <ac:cxnSpMk id="100" creationId="{D3378FA7-1633-4CAA-B190-518CA4FF9D27}"/>
          </ac:cxnSpMkLst>
        </pc:cxnChg>
        <pc:cxnChg chg="mod">
          <ac:chgData name="Tiara Anggraini Prasetyo" userId="429542ff462e4103" providerId="LiveId" clId="{8A5F0D6C-3D4A-4F2F-9BCC-964969CE128A}" dt="2021-08-01T13:37:44.113" v="3762" actId="164"/>
          <ac:cxnSpMkLst>
            <pc:docMk/>
            <pc:sldMk cId="1709204844" sldId="262"/>
            <ac:cxnSpMk id="101" creationId="{325AD7F7-2A28-4032-A969-B130D6190242}"/>
          </ac:cxnSpMkLst>
        </pc:cxnChg>
        <pc:cxnChg chg="mod">
          <ac:chgData name="Tiara Anggraini Prasetyo" userId="429542ff462e4103" providerId="LiveId" clId="{8A5F0D6C-3D4A-4F2F-9BCC-964969CE128A}" dt="2021-08-01T13:37:44.113" v="3762" actId="164"/>
          <ac:cxnSpMkLst>
            <pc:docMk/>
            <pc:sldMk cId="1709204844" sldId="262"/>
            <ac:cxnSpMk id="102" creationId="{BA2C8C90-78FD-4919-816E-CE82C804E227}"/>
          </ac:cxnSpMkLst>
        </pc:cxnChg>
        <pc:cxnChg chg="mod">
          <ac:chgData name="Tiara Anggraini Prasetyo" userId="429542ff462e4103" providerId="LiveId" clId="{8A5F0D6C-3D4A-4F2F-9BCC-964969CE128A}" dt="2021-08-01T13:37:44.113" v="3762" actId="164"/>
          <ac:cxnSpMkLst>
            <pc:docMk/>
            <pc:sldMk cId="1709204844" sldId="262"/>
            <ac:cxnSpMk id="103" creationId="{A7218D85-CA6B-4F7F-B146-FE03B797EF3A}"/>
          </ac:cxnSpMkLst>
        </pc:cxnChg>
        <pc:cxnChg chg="mod">
          <ac:chgData name="Tiara Anggraini Prasetyo" userId="429542ff462e4103" providerId="LiveId" clId="{8A5F0D6C-3D4A-4F2F-9BCC-964969CE128A}" dt="2021-08-01T13:37:44.113" v="3762" actId="164"/>
          <ac:cxnSpMkLst>
            <pc:docMk/>
            <pc:sldMk cId="1709204844" sldId="262"/>
            <ac:cxnSpMk id="104" creationId="{9FF68A45-2356-47F3-9133-B07A5453E9F6}"/>
          </ac:cxnSpMkLst>
        </pc:cxnChg>
        <pc:cxnChg chg="mod">
          <ac:chgData name="Tiara Anggraini Prasetyo" userId="429542ff462e4103" providerId="LiveId" clId="{8A5F0D6C-3D4A-4F2F-9BCC-964969CE128A}" dt="2021-08-01T13:37:44.113" v="3762" actId="164"/>
          <ac:cxnSpMkLst>
            <pc:docMk/>
            <pc:sldMk cId="1709204844" sldId="262"/>
            <ac:cxnSpMk id="105" creationId="{10E489A1-F4BE-408E-9895-25007F9184F3}"/>
          </ac:cxnSpMkLst>
        </pc:cxnChg>
        <pc:cxnChg chg="mod">
          <ac:chgData name="Tiara Anggraini Prasetyo" userId="429542ff462e4103" providerId="LiveId" clId="{8A5F0D6C-3D4A-4F2F-9BCC-964969CE128A}" dt="2021-08-01T13:37:44.113" v="3762" actId="164"/>
          <ac:cxnSpMkLst>
            <pc:docMk/>
            <pc:sldMk cId="1709204844" sldId="262"/>
            <ac:cxnSpMk id="106" creationId="{AD49C68F-7549-402F-9673-BB907823D657}"/>
          </ac:cxnSpMkLst>
        </pc:cxnChg>
        <pc:cxnChg chg="mod">
          <ac:chgData name="Tiara Anggraini Prasetyo" userId="429542ff462e4103" providerId="LiveId" clId="{8A5F0D6C-3D4A-4F2F-9BCC-964969CE128A}" dt="2021-08-01T13:37:44.113" v="3762" actId="164"/>
          <ac:cxnSpMkLst>
            <pc:docMk/>
            <pc:sldMk cId="1709204844" sldId="262"/>
            <ac:cxnSpMk id="107" creationId="{0C8BC147-0802-4800-B7B2-2A9485F9EB56}"/>
          </ac:cxnSpMkLst>
        </pc:cxnChg>
        <pc:cxnChg chg="mod">
          <ac:chgData name="Tiara Anggraini Prasetyo" userId="429542ff462e4103" providerId="LiveId" clId="{8A5F0D6C-3D4A-4F2F-9BCC-964969CE128A}" dt="2021-08-01T13:37:44.113" v="3762" actId="164"/>
          <ac:cxnSpMkLst>
            <pc:docMk/>
            <pc:sldMk cId="1709204844" sldId="262"/>
            <ac:cxnSpMk id="108" creationId="{45AE3159-C464-4018-A5A1-CCA06E626888}"/>
          </ac:cxnSpMkLst>
        </pc:cxnChg>
        <pc:cxnChg chg="mod">
          <ac:chgData name="Tiara Anggraini Prasetyo" userId="429542ff462e4103" providerId="LiveId" clId="{8A5F0D6C-3D4A-4F2F-9BCC-964969CE128A}" dt="2021-08-01T13:37:44.113" v="3762" actId="164"/>
          <ac:cxnSpMkLst>
            <pc:docMk/>
            <pc:sldMk cId="1709204844" sldId="262"/>
            <ac:cxnSpMk id="109" creationId="{EE9CC099-323F-4D9D-A1BE-E5A7C27D4619}"/>
          </ac:cxnSpMkLst>
        </pc:cxnChg>
        <pc:cxnChg chg="mod">
          <ac:chgData name="Tiara Anggraini Prasetyo" userId="429542ff462e4103" providerId="LiveId" clId="{8A5F0D6C-3D4A-4F2F-9BCC-964969CE128A}" dt="2021-08-01T13:37:44.113" v="3762" actId="164"/>
          <ac:cxnSpMkLst>
            <pc:docMk/>
            <pc:sldMk cId="1709204844" sldId="262"/>
            <ac:cxnSpMk id="110" creationId="{6036C529-A44C-4725-8646-4D8DE6CBCADD}"/>
          </ac:cxnSpMkLst>
        </pc:cxnChg>
        <pc:cxnChg chg="mod">
          <ac:chgData name="Tiara Anggraini Prasetyo" userId="429542ff462e4103" providerId="LiveId" clId="{8A5F0D6C-3D4A-4F2F-9BCC-964969CE128A}" dt="2021-08-01T13:37:44.113" v="3762" actId="164"/>
          <ac:cxnSpMkLst>
            <pc:docMk/>
            <pc:sldMk cId="1709204844" sldId="262"/>
            <ac:cxnSpMk id="111" creationId="{4D2A6E7B-CBF9-45C6-BAA3-317499A317F6}"/>
          </ac:cxnSpMkLst>
        </pc:cxnChg>
        <pc:cxnChg chg="mod">
          <ac:chgData name="Tiara Anggraini Prasetyo" userId="429542ff462e4103" providerId="LiveId" clId="{8A5F0D6C-3D4A-4F2F-9BCC-964969CE128A}" dt="2021-08-01T13:37:44.113" v="3762" actId="164"/>
          <ac:cxnSpMkLst>
            <pc:docMk/>
            <pc:sldMk cId="1709204844" sldId="262"/>
            <ac:cxnSpMk id="112" creationId="{5960402F-9E8C-4A6B-95B8-8B096D71C016}"/>
          </ac:cxnSpMkLst>
        </pc:cxnChg>
        <pc:cxnChg chg="mod">
          <ac:chgData name="Tiara Anggraini Prasetyo" userId="429542ff462e4103" providerId="LiveId" clId="{8A5F0D6C-3D4A-4F2F-9BCC-964969CE128A}" dt="2021-08-01T13:37:44.113" v="3762" actId="164"/>
          <ac:cxnSpMkLst>
            <pc:docMk/>
            <pc:sldMk cId="1709204844" sldId="262"/>
            <ac:cxnSpMk id="113" creationId="{E0391DDB-3932-478D-9F39-2CBD408A1ABA}"/>
          </ac:cxnSpMkLst>
        </pc:cxnChg>
        <pc:cxnChg chg="mod">
          <ac:chgData name="Tiara Anggraini Prasetyo" userId="429542ff462e4103" providerId="LiveId" clId="{8A5F0D6C-3D4A-4F2F-9BCC-964969CE128A}" dt="2021-08-01T13:37:44.113" v="3762" actId="164"/>
          <ac:cxnSpMkLst>
            <pc:docMk/>
            <pc:sldMk cId="1709204844" sldId="262"/>
            <ac:cxnSpMk id="114" creationId="{5862842F-D27C-4331-9AE2-038FAB4460F2}"/>
          </ac:cxnSpMkLst>
        </pc:cxnChg>
        <pc:cxnChg chg="mod">
          <ac:chgData name="Tiara Anggraini Prasetyo" userId="429542ff462e4103" providerId="LiveId" clId="{8A5F0D6C-3D4A-4F2F-9BCC-964969CE128A}" dt="2021-08-01T13:37:44.113" v="3762" actId="164"/>
          <ac:cxnSpMkLst>
            <pc:docMk/>
            <pc:sldMk cId="1709204844" sldId="262"/>
            <ac:cxnSpMk id="115" creationId="{DE7366F2-9475-42F9-BE53-E8100E78C843}"/>
          </ac:cxnSpMkLst>
        </pc:cxnChg>
        <pc:cxnChg chg="mod">
          <ac:chgData name="Tiara Anggraini Prasetyo" userId="429542ff462e4103" providerId="LiveId" clId="{8A5F0D6C-3D4A-4F2F-9BCC-964969CE128A}" dt="2021-08-01T13:37:44.113" v="3762" actId="164"/>
          <ac:cxnSpMkLst>
            <pc:docMk/>
            <pc:sldMk cId="1709204844" sldId="262"/>
            <ac:cxnSpMk id="116" creationId="{B24AC47F-7B66-49AA-B17E-B04A85C4BBB7}"/>
          </ac:cxnSpMkLst>
        </pc:cxnChg>
        <pc:cxnChg chg="mod">
          <ac:chgData name="Tiara Anggraini Prasetyo" userId="429542ff462e4103" providerId="LiveId" clId="{8A5F0D6C-3D4A-4F2F-9BCC-964969CE128A}" dt="2021-08-01T13:37:44.113" v="3762" actId="164"/>
          <ac:cxnSpMkLst>
            <pc:docMk/>
            <pc:sldMk cId="1709204844" sldId="262"/>
            <ac:cxnSpMk id="117" creationId="{7835AEE7-9D3A-4DAD-AE6C-F060E172E4BA}"/>
          </ac:cxnSpMkLst>
        </pc:cxnChg>
        <pc:cxnChg chg="mod">
          <ac:chgData name="Tiara Anggraini Prasetyo" userId="429542ff462e4103" providerId="LiveId" clId="{8A5F0D6C-3D4A-4F2F-9BCC-964969CE128A}" dt="2021-08-01T13:37:44.113" v="3762" actId="164"/>
          <ac:cxnSpMkLst>
            <pc:docMk/>
            <pc:sldMk cId="1709204844" sldId="262"/>
            <ac:cxnSpMk id="118" creationId="{41938D5E-4CD3-4903-8407-A3373DCF4627}"/>
          </ac:cxnSpMkLst>
        </pc:cxnChg>
        <pc:cxnChg chg="mod">
          <ac:chgData name="Tiara Anggraini Prasetyo" userId="429542ff462e4103" providerId="LiveId" clId="{8A5F0D6C-3D4A-4F2F-9BCC-964969CE128A}" dt="2021-08-01T13:37:44.113" v="3762" actId="164"/>
          <ac:cxnSpMkLst>
            <pc:docMk/>
            <pc:sldMk cId="1709204844" sldId="262"/>
            <ac:cxnSpMk id="119" creationId="{F79B64B5-C784-433D-9A1D-2EE04AB8FCA8}"/>
          </ac:cxnSpMkLst>
        </pc:cxnChg>
        <pc:cxnChg chg="mod">
          <ac:chgData name="Tiara Anggraini Prasetyo" userId="429542ff462e4103" providerId="LiveId" clId="{8A5F0D6C-3D4A-4F2F-9BCC-964969CE128A}" dt="2021-08-01T13:37:44.113" v="3762" actId="164"/>
          <ac:cxnSpMkLst>
            <pc:docMk/>
            <pc:sldMk cId="1709204844" sldId="262"/>
            <ac:cxnSpMk id="120" creationId="{AC3091EF-91EB-4CA4-BA26-3F0436D0A181}"/>
          </ac:cxnSpMkLst>
        </pc:cxnChg>
        <pc:cxnChg chg="mod">
          <ac:chgData name="Tiara Anggraini Prasetyo" userId="429542ff462e4103" providerId="LiveId" clId="{8A5F0D6C-3D4A-4F2F-9BCC-964969CE128A}" dt="2021-08-01T13:37:44.113" v="3762" actId="164"/>
          <ac:cxnSpMkLst>
            <pc:docMk/>
            <pc:sldMk cId="1709204844" sldId="262"/>
            <ac:cxnSpMk id="121" creationId="{5D6EA675-6F25-4DB6-B4FA-E1763B08BD58}"/>
          </ac:cxnSpMkLst>
        </pc:cxnChg>
        <pc:cxnChg chg="mod">
          <ac:chgData name="Tiara Anggraini Prasetyo" userId="429542ff462e4103" providerId="LiveId" clId="{8A5F0D6C-3D4A-4F2F-9BCC-964969CE128A}" dt="2021-08-01T13:37:44.113" v="3762" actId="164"/>
          <ac:cxnSpMkLst>
            <pc:docMk/>
            <pc:sldMk cId="1709204844" sldId="262"/>
            <ac:cxnSpMk id="122" creationId="{970445C1-D38D-462F-B019-0B4E37FC40EF}"/>
          </ac:cxnSpMkLst>
        </pc:cxnChg>
        <pc:cxnChg chg="mod">
          <ac:chgData name="Tiara Anggraini Prasetyo" userId="429542ff462e4103" providerId="LiveId" clId="{8A5F0D6C-3D4A-4F2F-9BCC-964969CE128A}" dt="2021-08-01T13:37:44.113" v="3762" actId="164"/>
          <ac:cxnSpMkLst>
            <pc:docMk/>
            <pc:sldMk cId="1709204844" sldId="262"/>
            <ac:cxnSpMk id="123" creationId="{3028689F-764F-41F3-8C01-C8626CA3A1E4}"/>
          </ac:cxnSpMkLst>
        </pc:cxnChg>
        <pc:cxnChg chg="mod">
          <ac:chgData name="Tiara Anggraini Prasetyo" userId="429542ff462e4103" providerId="LiveId" clId="{8A5F0D6C-3D4A-4F2F-9BCC-964969CE128A}" dt="2021-08-01T13:37:44.113" v="3762" actId="164"/>
          <ac:cxnSpMkLst>
            <pc:docMk/>
            <pc:sldMk cId="1709204844" sldId="262"/>
            <ac:cxnSpMk id="124" creationId="{42579444-4539-4BEB-883D-96F0A543147A}"/>
          </ac:cxnSpMkLst>
        </pc:cxnChg>
        <pc:cxnChg chg="mod">
          <ac:chgData name="Tiara Anggraini Prasetyo" userId="429542ff462e4103" providerId="LiveId" clId="{8A5F0D6C-3D4A-4F2F-9BCC-964969CE128A}" dt="2021-08-01T13:37:44.113" v="3762" actId="164"/>
          <ac:cxnSpMkLst>
            <pc:docMk/>
            <pc:sldMk cId="1709204844" sldId="262"/>
            <ac:cxnSpMk id="125" creationId="{F7809877-B115-4E7F-9270-F4FA3E2CBD4E}"/>
          </ac:cxnSpMkLst>
        </pc:cxnChg>
        <pc:cxnChg chg="mod">
          <ac:chgData name="Tiara Anggraini Prasetyo" userId="429542ff462e4103" providerId="LiveId" clId="{8A5F0D6C-3D4A-4F2F-9BCC-964969CE128A}" dt="2021-08-01T13:37:44.113" v="3762" actId="164"/>
          <ac:cxnSpMkLst>
            <pc:docMk/>
            <pc:sldMk cId="1709204844" sldId="262"/>
            <ac:cxnSpMk id="126" creationId="{395867A9-7EAD-49F4-861C-4ABCA99F7321}"/>
          </ac:cxnSpMkLst>
        </pc:cxnChg>
        <pc:cxnChg chg="mod">
          <ac:chgData name="Tiara Anggraini Prasetyo" userId="429542ff462e4103" providerId="LiveId" clId="{8A5F0D6C-3D4A-4F2F-9BCC-964969CE128A}" dt="2021-08-01T13:37:44.113" v="3762" actId="164"/>
          <ac:cxnSpMkLst>
            <pc:docMk/>
            <pc:sldMk cId="1709204844" sldId="262"/>
            <ac:cxnSpMk id="127" creationId="{0D8015F6-09C7-4BD1-9145-10FCDCBB1E3B}"/>
          </ac:cxnSpMkLst>
        </pc:cxnChg>
        <pc:cxnChg chg="mod">
          <ac:chgData name="Tiara Anggraini Prasetyo" userId="429542ff462e4103" providerId="LiveId" clId="{8A5F0D6C-3D4A-4F2F-9BCC-964969CE128A}" dt="2021-08-01T13:37:44.113" v="3762" actId="164"/>
          <ac:cxnSpMkLst>
            <pc:docMk/>
            <pc:sldMk cId="1709204844" sldId="262"/>
            <ac:cxnSpMk id="128" creationId="{DDE5B3E4-9638-4A0E-9E84-CA6DAD587C79}"/>
          </ac:cxnSpMkLst>
        </pc:cxnChg>
        <pc:cxnChg chg="mod">
          <ac:chgData name="Tiara Anggraini Prasetyo" userId="429542ff462e4103" providerId="LiveId" clId="{8A5F0D6C-3D4A-4F2F-9BCC-964969CE128A}" dt="2021-08-01T13:37:44.113" v="3762" actId="164"/>
          <ac:cxnSpMkLst>
            <pc:docMk/>
            <pc:sldMk cId="1709204844" sldId="262"/>
            <ac:cxnSpMk id="129" creationId="{215DDF3E-E295-454C-990A-F2AB9099097E}"/>
          </ac:cxnSpMkLst>
        </pc:cxnChg>
        <pc:cxnChg chg="mod">
          <ac:chgData name="Tiara Anggraini Prasetyo" userId="429542ff462e4103" providerId="LiveId" clId="{8A5F0D6C-3D4A-4F2F-9BCC-964969CE128A}" dt="2021-08-01T13:37:44.113" v="3762" actId="164"/>
          <ac:cxnSpMkLst>
            <pc:docMk/>
            <pc:sldMk cId="1709204844" sldId="262"/>
            <ac:cxnSpMk id="130" creationId="{8694DACB-EB11-4D2D-B83C-E5F182F622E2}"/>
          </ac:cxnSpMkLst>
        </pc:cxnChg>
        <pc:cxnChg chg="mod">
          <ac:chgData name="Tiara Anggraini Prasetyo" userId="429542ff462e4103" providerId="LiveId" clId="{8A5F0D6C-3D4A-4F2F-9BCC-964969CE128A}" dt="2021-08-01T13:37:44.113" v="3762" actId="164"/>
          <ac:cxnSpMkLst>
            <pc:docMk/>
            <pc:sldMk cId="1709204844" sldId="262"/>
            <ac:cxnSpMk id="131" creationId="{393A1CFA-F030-4171-8673-ABB55CA70236}"/>
          </ac:cxnSpMkLst>
        </pc:cxnChg>
        <pc:cxnChg chg="mod">
          <ac:chgData name="Tiara Anggraini Prasetyo" userId="429542ff462e4103" providerId="LiveId" clId="{8A5F0D6C-3D4A-4F2F-9BCC-964969CE128A}" dt="2021-08-01T13:37:44.113" v="3762" actId="164"/>
          <ac:cxnSpMkLst>
            <pc:docMk/>
            <pc:sldMk cId="1709204844" sldId="262"/>
            <ac:cxnSpMk id="132" creationId="{50DC5283-86D0-4AF9-BDFA-3384B839C719}"/>
          </ac:cxnSpMkLst>
        </pc:cxnChg>
        <pc:cxnChg chg="mod">
          <ac:chgData name="Tiara Anggraini Prasetyo" userId="429542ff462e4103" providerId="LiveId" clId="{8A5F0D6C-3D4A-4F2F-9BCC-964969CE128A}" dt="2021-08-01T13:37:44.113" v="3762" actId="164"/>
          <ac:cxnSpMkLst>
            <pc:docMk/>
            <pc:sldMk cId="1709204844" sldId="262"/>
            <ac:cxnSpMk id="133" creationId="{933FE557-FC52-4FE7-A1D5-E64F3B95FFFC}"/>
          </ac:cxnSpMkLst>
        </pc:cxnChg>
        <pc:cxnChg chg="mod">
          <ac:chgData name="Tiara Anggraini Prasetyo" userId="429542ff462e4103" providerId="LiveId" clId="{8A5F0D6C-3D4A-4F2F-9BCC-964969CE128A}" dt="2021-08-01T13:37:44.113" v="3762" actId="164"/>
          <ac:cxnSpMkLst>
            <pc:docMk/>
            <pc:sldMk cId="1709204844" sldId="262"/>
            <ac:cxnSpMk id="134" creationId="{95BD42B0-01AD-4835-9315-85DA4AD30F1A}"/>
          </ac:cxnSpMkLst>
        </pc:cxnChg>
        <pc:cxnChg chg="mod">
          <ac:chgData name="Tiara Anggraini Prasetyo" userId="429542ff462e4103" providerId="LiveId" clId="{8A5F0D6C-3D4A-4F2F-9BCC-964969CE128A}" dt="2021-08-01T13:37:44.113" v="3762" actId="164"/>
          <ac:cxnSpMkLst>
            <pc:docMk/>
            <pc:sldMk cId="1709204844" sldId="262"/>
            <ac:cxnSpMk id="135" creationId="{70074D70-F953-4365-97D2-2451C62A2060}"/>
          </ac:cxnSpMkLst>
        </pc:cxnChg>
        <pc:cxnChg chg="add mod">
          <ac:chgData name="Tiara Anggraini Prasetyo" userId="429542ff462e4103" providerId="LiveId" clId="{8A5F0D6C-3D4A-4F2F-9BCC-964969CE128A}" dt="2021-08-01T13:37:44.113" v="3762" actId="164"/>
          <ac:cxnSpMkLst>
            <pc:docMk/>
            <pc:sldMk cId="1709204844" sldId="262"/>
            <ac:cxnSpMk id="141" creationId="{7EC06454-BC0E-4746-A64D-8A8D3FAB2F22}"/>
          </ac:cxnSpMkLst>
        </pc:cxnChg>
      </pc:sldChg>
      <pc:sldChg chg="addSp delSp modSp add mod modTransition modAnim">
        <pc:chgData name="Tiara Anggraini Prasetyo" userId="429542ff462e4103" providerId="LiveId" clId="{8A5F0D6C-3D4A-4F2F-9BCC-964969CE128A}" dt="2021-08-01T18:16:40.307" v="4166"/>
        <pc:sldMkLst>
          <pc:docMk/>
          <pc:sldMk cId="3321310224" sldId="263"/>
        </pc:sldMkLst>
        <pc:spChg chg="mod">
          <ac:chgData name="Tiara Anggraini Prasetyo" userId="429542ff462e4103" providerId="LiveId" clId="{8A5F0D6C-3D4A-4F2F-9BCC-964969CE128A}" dt="2021-08-01T13:38:00.637" v="3770" actId="1076"/>
          <ac:spMkLst>
            <pc:docMk/>
            <pc:sldMk cId="3321310224" sldId="263"/>
            <ac:spMk id="5" creationId="{D814057E-78FB-46A5-A982-2EC9E68D6C46}"/>
          </ac:spMkLst>
        </pc:spChg>
        <pc:spChg chg="add del mod">
          <ac:chgData name="Tiara Anggraini Prasetyo" userId="429542ff462e4103" providerId="LiveId" clId="{8A5F0D6C-3D4A-4F2F-9BCC-964969CE128A}" dt="2021-08-01T08:05:47.557" v="1707"/>
          <ac:spMkLst>
            <pc:docMk/>
            <pc:sldMk cId="3321310224" sldId="263"/>
            <ac:spMk id="12" creationId="{0B4344E1-00C2-4326-A166-F0F2BBB1097C}"/>
          </ac:spMkLst>
        </pc:spChg>
        <pc:spChg chg="add del mod">
          <ac:chgData name="Tiara Anggraini Prasetyo" userId="429542ff462e4103" providerId="LiveId" clId="{8A5F0D6C-3D4A-4F2F-9BCC-964969CE128A}" dt="2021-08-01T08:05:47.557" v="1707"/>
          <ac:spMkLst>
            <pc:docMk/>
            <pc:sldMk cId="3321310224" sldId="263"/>
            <ac:spMk id="13" creationId="{312D45B8-F288-4204-BE4B-59DBD37C9274}"/>
          </ac:spMkLst>
        </pc:spChg>
        <pc:spChg chg="add del mod">
          <ac:chgData name="Tiara Anggraini Prasetyo" userId="429542ff462e4103" providerId="LiveId" clId="{8A5F0D6C-3D4A-4F2F-9BCC-964969CE128A}" dt="2021-08-01T08:05:47.557" v="1707"/>
          <ac:spMkLst>
            <pc:docMk/>
            <pc:sldMk cId="3321310224" sldId="263"/>
            <ac:spMk id="15" creationId="{66E9BB70-3898-475A-9BD4-12318719A6D1}"/>
          </ac:spMkLst>
        </pc:spChg>
        <pc:spChg chg="add mod">
          <ac:chgData name="Tiara Anggraini Prasetyo" userId="429542ff462e4103" providerId="LiveId" clId="{8A5F0D6C-3D4A-4F2F-9BCC-964969CE128A}" dt="2021-08-01T08:10:55.901" v="1756" actId="14861"/>
          <ac:spMkLst>
            <pc:docMk/>
            <pc:sldMk cId="3321310224" sldId="263"/>
            <ac:spMk id="18" creationId="{8DDDFA7E-996F-439B-94FA-245F876B5988}"/>
          </ac:spMkLst>
        </pc:spChg>
        <pc:spChg chg="mod">
          <ac:chgData name="Tiara Anggraini Prasetyo" userId="429542ff462e4103" providerId="LiveId" clId="{8A5F0D6C-3D4A-4F2F-9BCC-964969CE128A}" dt="2021-08-01T08:06:32.572" v="1713"/>
          <ac:spMkLst>
            <pc:docMk/>
            <pc:sldMk cId="3321310224" sldId="263"/>
            <ac:spMk id="24" creationId="{92D96477-82C9-48A3-A003-D08359778546}"/>
          </ac:spMkLst>
        </pc:spChg>
        <pc:spChg chg="mod">
          <ac:chgData name="Tiara Anggraini Prasetyo" userId="429542ff462e4103" providerId="LiveId" clId="{8A5F0D6C-3D4A-4F2F-9BCC-964969CE128A}" dt="2021-08-01T08:06:32.572" v="1713"/>
          <ac:spMkLst>
            <pc:docMk/>
            <pc:sldMk cId="3321310224" sldId="263"/>
            <ac:spMk id="25" creationId="{F7C45630-2450-4DB9-B3C8-9A44CBB56656}"/>
          </ac:spMkLst>
        </pc:spChg>
        <pc:spChg chg="mod">
          <ac:chgData name="Tiara Anggraini Prasetyo" userId="429542ff462e4103" providerId="LiveId" clId="{8A5F0D6C-3D4A-4F2F-9BCC-964969CE128A}" dt="2021-08-01T08:06:32.572" v="1713"/>
          <ac:spMkLst>
            <pc:docMk/>
            <pc:sldMk cId="3321310224" sldId="263"/>
            <ac:spMk id="26" creationId="{C9CE4CE6-903B-477A-A459-E57FEE334973}"/>
          </ac:spMkLst>
        </pc:spChg>
        <pc:spChg chg="mod">
          <ac:chgData name="Tiara Anggraini Prasetyo" userId="429542ff462e4103" providerId="LiveId" clId="{8A5F0D6C-3D4A-4F2F-9BCC-964969CE128A}" dt="2021-08-01T08:06:32.572" v="1713"/>
          <ac:spMkLst>
            <pc:docMk/>
            <pc:sldMk cId="3321310224" sldId="263"/>
            <ac:spMk id="27" creationId="{DEE05AF8-DD50-467C-A262-3A97336A47B5}"/>
          </ac:spMkLst>
        </pc:spChg>
        <pc:spChg chg="mod">
          <ac:chgData name="Tiara Anggraini Prasetyo" userId="429542ff462e4103" providerId="LiveId" clId="{8A5F0D6C-3D4A-4F2F-9BCC-964969CE128A}" dt="2021-08-01T08:06:32.572" v="1713"/>
          <ac:spMkLst>
            <pc:docMk/>
            <pc:sldMk cId="3321310224" sldId="263"/>
            <ac:spMk id="28" creationId="{80320C3A-8E12-4C82-8DDC-AC79EAEFEDD8}"/>
          </ac:spMkLst>
        </pc:spChg>
        <pc:spChg chg="mod">
          <ac:chgData name="Tiara Anggraini Prasetyo" userId="429542ff462e4103" providerId="LiveId" clId="{8A5F0D6C-3D4A-4F2F-9BCC-964969CE128A}" dt="2021-08-01T08:06:32.572" v="1713"/>
          <ac:spMkLst>
            <pc:docMk/>
            <pc:sldMk cId="3321310224" sldId="263"/>
            <ac:spMk id="29" creationId="{04486CF5-85FB-488A-8CE6-DA107DFE0921}"/>
          </ac:spMkLst>
        </pc:spChg>
        <pc:spChg chg="mod">
          <ac:chgData name="Tiara Anggraini Prasetyo" userId="429542ff462e4103" providerId="LiveId" clId="{8A5F0D6C-3D4A-4F2F-9BCC-964969CE128A}" dt="2021-08-01T08:06:32.572" v="1713"/>
          <ac:spMkLst>
            <pc:docMk/>
            <pc:sldMk cId="3321310224" sldId="263"/>
            <ac:spMk id="34" creationId="{9B3B46C9-3B47-46A2-8009-FAE1C92280B2}"/>
          </ac:spMkLst>
        </pc:spChg>
        <pc:spChg chg="mod">
          <ac:chgData name="Tiara Anggraini Prasetyo" userId="429542ff462e4103" providerId="LiveId" clId="{8A5F0D6C-3D4A-4F2F-9BCC-964969CE128A}" dt="2021-08-01T08:06:32.572" v="1713"/>
          <ac:spMkLst>
            <pc:docMk/>
            <pc:sldMk cId="3321310224" sldId="263"/>
            <ac:spMk id="35" creationId="{CF146156-2A90-41D9-9D6C-867038664E79}"/>
          </ac:spMkLst>
        </pc:spChg>
        <pc:spChg chg="mod">
          <ac:chgData name="Tiara Anggraini Prasetyo" userId="429542ff462e4103" providerId="LiveId" clId="{8A5F0D6C-3D4A-4F2F-9BCC-964969CE128A}" dt="2021-08-01T08:06:32.572" v="1713"/>
          <ac:spMkLst>
            <pc:docMk/>
            <pc:sldMk cId="3321310224" sldId="263"/>
            <ac:spMk id="36" creationId="{16FFDE1D-3F6F-4632-8FEF-1E71907D4B68}"/>
          </ac:spMkLst>
        </pc:spChg>
        <pc:spChg chg="mod">
          <ac:chgData name="Tiara Anggraini Prasetyo" userId="429542ff462e4103" providerId="LiveId" clId="{8A5F0D6C-3D4A-4F2F-9BCC-964969CE128A}" dt="2021-08-01T08:06:32.572" v="1713"/>
          <ac:spMkLst>
            <pc:docMk/>
            <pc:sldMk cId="3321310224" sldId="263"/>
            <ac:spMk id="37" creationId="{8DC934B3-8FE1-4670-9CD5-DD59164633D3}"/>
          </ac:spMkLst>
        </pc:spChg>
        <pc:spChg chg="mod">
          <ac:chgData name="Tiara Anggraini Prasetyo" userId="429542ff462e4103" providerId="LiveId" clId="{8A5F0D6C-3D4A-4F2F-9BCC-964969CE128A}" dt="2021-08-01T08:06:32.572" v="1713"/>
          <ac:spMkLst>
            <pc:docMk/>
            <pc:sldMk cId="3321310224" sldId="263"/>
            <ac:spMk id="38" creationId="{DA565918-8D3F-4F3D-B19C-BA403C7CAF6A}"/>
          </ac:spMkLst>
        </pc:spChg>
        <pc:spChg chg="mod">
          <ac:chgData name="Tiara Anggraini Prasetyo" userId="429542ff462e4103" providerId="LiveId" clId="{8A5F0D6C-3D4A-4F2F-9BCC-964969CE128A}" dt="2021-08-01T08:06:32.572" v="1713"/>
          <ac:spMkLst>
            <pc:docMk/>
            <pc:sldMk cId="3321310224" sldId="263"/>
            <ac:spMk id="39" creationId="{D741C151-E989-4A52-B24B-6BE2EFA94E43}"/>
          </ac:spMkLst>
        </pc:spChg>
        <pc:spChg chg="add del mod">
          <ac:chgData name="Tiara Anggraini Prasetyo" userId="429542ff462e4103" providerId="LiveId" clId="{8A5F0D6C-3D4A-4F2F-9BCC-964969CE128A}" dt="2021-08-01T08:15:31.321" v="1792" actId="478"/>
          <ac:spMkLst>
            <pc:docMk/>
            <pc:sldMk cId="3321310224" sldId="263"/>
            <ac:spMk id="96" creationId="{3353F6FA-69B5-433B-8801-2A7FA04B8AFA}"/>
          </ac:spMkLst>
        </pc:spChg>
        <pc:spChg chg="add mod ord">
          <ac:chgData name="Tiara Anggraini Prasetyo" userId="429542ff462e4103" providerId="LiveId" clId="{8A5F0D6C-3D4A-4F2F-9BCC-964969CE128A}" dt="2021-08-01T08:21:17.484" v="1974" actId="1076"/>
          <ac:spMkLst>
            <pc:docMk/>
            <pc:sldMk cId="3321310224" sldId="263"/>
            <ac:spMk id="97" creationId="{47057F5A-81F6-4214-93BB-D371BC3DD7D6}"/>
          </ac:spMkLst>
        </pc:spChg>
        <pc:spChg chg="add mod">
          <ac:chgData name="Tiara Anggraini Prasetyo" userId="429542ff462e4103" providerId="LiveId" clId="{8A5F0D6C-3D4A-4F2F-9BCC-964969CE128A}" dt="2021-08-01T08:19:36.355" v="1917" actId="1076"/>
          <ac:spMkLst>
            <pc:docMk/>
            <pc:sldMk cId="3321310224" sldId="263"/>
            <ac:spMk id="100" creationId="{4CABEAB4-7CFF-49E7-A56D-FC9254C9AFE2}"/>
          </ac:spMkLst>
        </pc:spChg>
        <pc:spChg chg="add mod ord">
          <ac:chgData name="Tiara Anggraini Prasetyo" userId="429542ff462e4103" providerId="LiveId" clId="{8A5F0D6C-3D4A-4F2F-9BCC-964969CE128A}" dt="2021-08-01T08:22:59.908" v="2053" actId="164"/>
          <ac:spMkLst>
            <pc:docMk/>
            <pc:sldMk cId="3321310224" sldId="263"/>
            <ac:spMk id="105" creationId="{458C29DF-C57B-43E5-95AB-2FA56AC05B6B}"/>
          </ac:spMkLst>
        </pc:spChg>
        <pc:spChg chg="add del mod">
          <ac:chgData name="Tiara Anggraini Prasetyo" userId="429542ff462e4103" providerId="LiveId" clId="{8A5F0D6C-3D4A-4F2F-9BCC-964969CE128A}" dt="2021-08-01T13:26:08.454" v="3640"/>
          <ac:spMkLst>
            <pc:docMk/>
            <pc:sldMk cId="3321310224" sldId="263"/>
            <ac:spMk id="108" creationId="{3EBCEB80-427A-44F2-8326-F2D23EA61E90}"/>
          </ac:spMkLst>
        </pc:spChg>
        <pc:spChg chg="add del mod">
          <ac:chgData name="Tiara Anggraini Prasetyo" userId="429542ff462e4103" providerId="LiveId" clId="{8A5F0D6C-3D4A-4F2F-9BCC-964969CE128A}" dt="2021-08-01T13:26:08.454" v="3640"/>
          <ac:spMkLst>
            <pc:docMk/>
            <pc:sldMk cId="3321310224" sldId="263"/>
            <ac:spMk id="109" creationId="{65BA2C57-391B-4E39-8EE3-E91692C5534A}"/>
          </ac:spMkLst>
        </pc:spChg>
        <pc:spChg chg="mod">
          <ac:chgData name="Tiara Anggraini Prasetyo" userId="429542ff462e4103" providerId="LiveId" clId="{8A5F0D6C-3D4A-4F2F-9BCC-964969CE128A}" dt="2021-08-01T13:24:32.895" v="3625"/>
          <ac:spMkLst>
            <pc:docMk/>
            <pc:sldMk cId="3321310224" sldId="263"/>
            <ac:spMk id="110" creationId="{579CE0E5-6B98-4FE8-92DC-DA82D962AB86}"/>
          </ac:spMkLst>
        </pc:spChg>
        <pc:spChg chg="mod">
          <ac:chgData name="Tiara Anggraini Prasetyo" userId="429542ff462e4103" providerId="LiveId" clId="{8A5F0D6C-3D4A-4F2F-9BCC-964969CE128A}" dt="2021-08-01T13:25:48.047" v="3636"/>
          <ac:spMkLst>
            <pc:docMk/>
            <pc:sldMk cId="3321310224" sldId="263"/>
            <ac:spMk id="111" creationId="{DC5209FA-8ECC-4D60-9C9A-863D6EC36E5C}"/>
          </ac:spMkLst>
        </pc:spChg>
        <pc:spChg chg="mod ord">
          <ac:chgData name="Tiara Anggraini Prasetyo" userId="429542ff462e4103" providerId="LiveId" clId="{8A5F0D6C-3D4A-4F2F-9BCC-964969CE128A}" dt="2021-08-01T13:37:41.125" v="3759" actId="164"/>
          <ac:spMkLst>
            <pc:docMk/>
            <pc:sldMk cId="3321310224" sldId="263"/>
            <ac:spMk id="112" creationId="{5442910E-D4BE-46FB-944D-65915405914E}"/>
          </ac:spMkLst>
        </pc:spChg>
        <pc:spChg chg="add mod ord">
          <ac:chgData name="Tiara Anggraini Prasetyo" userId="429542ff462e4103" providerId="LiveId" clId="{8A5F0D6C-3D4A-4F2F-9BCC-964969CE128A}" dt="2021-08-01T13:27:46.171" v="3668" actId="170"/>
          <ac:spMkLst>
            <pc:docMk/>
            <pc:sldMk cId="3321310224" sldId="263"/>
            <ac:spMk id="113" creationId="{E40FD020-E62A-494F-839A-F8DFF5E88F16}"/>
          </ac:spMkLst>
        </pc:spChg>
        <pc:grpChg chg="add mod">
          <ac:chgData name="Tiara Anggraini Prasetyo" userId="429542ff462e4103" providerId="LiveId" clId="{8A5F0D6C-3D4A-4F2F-9BCC-964969CE128A}" dt="2021-08-01T08:10:55.901" v="1756" actId="14861"/>
          <ac:grpSpMkLst>
            <pc:docMk/>
            <pc:sldMk cId="3321310224" sldId="263"/>
            <ac:grpSpMk id="20" creationId="{98B67AEC-0AC3-449B-B485-C6F44F8B3F68}"/>
          </ac:grpSpMkLst>
        </pc:grpChg>
        <pc:grpChg chg="mod">
          <ac:chgData name="Tiara Anggraini Prasetyo" userId="429542ff462e4103" providerId="LiveId" clId="{8A5F0D6C-3D4A-4F2F-9BCC-964969CE128A}" dt="2021-08-01T08:06:32.572" v="1713"/>
          <ac:grpSpMkLst>
            <pc:docMk/>
            <pc:sldMk cId="3321310224" sldId="263"/>
            <ac:grpSpMk id="21" creationId="{88E22434-E131-493A-B828-7CCAAE2FD341}"/>
          </ac:grpSpMkLst>
        </pc:grpChg>
        <pc:grpChg chg="mod">
          <ac:chgData name="Tiara Anggraini Prasetyo" userId="429542ff462e4103" providerId="LiveId" clId="{8A5F0D6C-3D4A-4F2F-9BCC-964969CE128A}" dt="2021-08-01T08:06:32.572" v="1713"/>
          <ac:grpSpMkLst>
            <pc:docMk/>
            <pc:sldMk cId="3321310224" sldId="263"/>
            <ac:grpSpMk id="22" creationId="{0E6ED4C2-6264-48F4-A1E6-AA57D30BC9E7}"/>
          </ac:grpSpMkLst>
        </pc:grpChg>
        <pc:grpChg chg="mod">
          <ac:chgData name="Tiara Anggraini Prasetyo" userId="429542ff462e4103" providerId="LiveId" clId="{8A5F0D6C-3D4A-4F2F-9BCC-964969CE128A}" dt="2021-08-01T08:06:32.572" v="1713"/>
          <ac:grpSpMkLst>
            <pc:docMk/>
            <pc:sldMk cId="3321310224" sldId="263"/>
            <ac:grpSpMk id="23" creationId="{A167E75F-BB04-4BDF-B21A-8DE42E530C02}"/>
          </ac:grpSpMkLst>
        </pc:grpChg>
        <pc:grpChg chg="add mod">
          <ac:chgData name="Tiara Anggraini Prasetyo" userId="429542ff462e4103" providerId="LiveId" clId="{8A5F0D6C-3D4A-4F2F-9BCC-964969CE128A}" dt="2021-08-01T08:10:55.901" v="1756" actId="14861"/>
          <ac:grpSpMkLst>
            <pc:docMk/>
            <pc:sldMk cId="3321310224" sldId="263"/>
            <ac:grpSpMk id="30" creationId="{56E7B7E1-4E61-4516-BA6A-5A4D8B6E433D}"/>
          </ac:grpSpMkLst>
        </pc:grpChg>
        <pc:grpChg chg="mod">
          <ac:chgData name="Tiara Anggraini Prasetyo" userId="429542ff462e4103" providerId="LiveId" clId="{8A5F0D6C-3D4A-4F2F-9BCC-964969CE128A}" dt="2021-08-01T08:06:32.572" v="1713"/>
          <ac:grpSpMkLst>
            <pc:docMk/>
            <pc:sldMk cId="3321310224" sldId="263"/>
            <ac:grpSpMk id="31" creationId="{B701563D-8F1A-4E43-A2CA-321C47FD8737}"/>
          </ac:grpSpMkLst>
        </pc:grpChg>
        <pc:grpChg chg="mod">
          <ac:chgData name="Tiara Anggraini Prasetyo" userId="429542ff462e4103" providerId="LiveId" clId="{8A5F0D6C-3D4A-4F2F-9BCC-964969CE128A}" dt="2021-08-01T08:06:32.572" v="1713"/>
          <ac:grpSpMkLst>
            <pc:docMk/>
            <pc:sldMk cId="3321310224" sldId="263"/>
            <ac:grpSpMk id="32" creationId="{1C5298F1-FC48-42C0-B045-2516821064DF}"/>
          </ac:grpSpMkLst>
        </pc:grpChg>
        <pc:grpChg chg="mod">
          <ac:chgData name="Tiara Anggraini Prasetyo" userId="429542ff462e4103" providerId="LiveId" clId="{8A5F0D6C-3D4A-4F2F-9BCC-964969CE128A}" dt="2021-08-01T08:06:32.572" v="1713"/>
          <ac:grpSpMkLst>
            <pc:docMk/>
            <pc:sldMk cId="3321310224" sldId="263"/>
            <ac:grpSpMk id="33" creationId="{590081B2-2A66-4846-BE54-569736D77191}"/>
          </ac:grpSpMkLst>
        </pc:grpChg>
        <pc:grpChg chg="add mod ord">
          <ac:chgData name="Tiara Anggraini Prasetyo" userId="429542ff462e4103" providerId="LiveId" clId="{8A5F0D6C-3D4A-4F2F-9BCC-964969CE128A}" dt="2021-08-01T13:37:41.125" v="3759" actId="164"/>
          <ac:grpSpMkLst>
            <pc:docMk/>
            <pc:sldMk cId="3321310224" sldId="263"/>
            <ac:grpSpMk id="40" creationId="{37ABD2C4-196C-4C6F-827C-86EC88508A86}"/>
          </ac:grpSpMkLst>
        </pc:grpChg>
        <pc:grpChg chg="mod">
          <ac:chgData name="Tiara Anggraini Prasetyo" userId="429542ff462e4103" providerId="LiveId" clId="{8A5F0D6C-3D4A-4F2F-9BCC-964969CE128A}" dt="2021-08-01T13:37:41.125" v="3759" actId="164"/>
          <ac:grpSpMkLst>
            <pc:docMk/>
            <pc:sldMk cId="3321310224" sldId="263"/>
            <ac:grpSpMk id="41" creationId="{4182B233-434A-4A22-AD96-F9A5B08B40B9}"/>
          </ac:grpSpMkLst>
        </pc:grpChg>
        <pc:grpChg chg="mod">
          <ac:chgData name="Tiara Anggraini Prasetyo" userId="429542ff462e4103" providerId="LiveId" clId="{8A5F0D6C-3D4A-4F2F-9BCC-964969CE128A}" dt="2021-08-01T13:37:41.125" v="3759" actId="164"/>
          <ac:grpSpMkLst>
            <pc:docMk/>
            <pc:sldMk cId="3321310224" sldId="263"/>
            <ac:grpSpMk id="43" creationId="{DD92E45B-1CBE-40C3-BBDA-A2C4B382389A}"/>
          </ac:grpSpMkLst>
        </pc:grpChg>
        <pc:grpChg chg="mod">
          <ac:chgData name="Tiara Anggraini Prasetyo" userId="429542ff462e4103" providerId="LiveId" clId="{8A5F0D6C-3D4A-4F2F-9BCC-964969CE128A}" dt="2021-08-01T13:37:41.125" v="3759" actId="164"/>
          <ac:grpSpMkLst>
            <pc:docMk/>
            <pc:sldMk cId="3321310224" sldId="263"/>
            <ac:grpSpMk id="44" creationId="{38B104FE-C09C-40D2-8891-5FBD3415D924}"/>
          </ac:grpSpMkLst>
        </pc:grpChg>
        <pc:grpChg chg="add mod">
          <ac:chgData name="Tiara Anggraini Prasetyo" userId="429542ff462e4103" providerId="LiveId" clId="{8A5F0D6C-3D4A-4F2F-9BCC-964969CE128A}" dt="2021-08-01T08:21:17.484" v="1974" actId="1076"/>
          <ac:grpSpMkLst>
            <pc:docMk/>
            <pc:sldMk cId="3321310224" sldId="263"/>
            <ac:grpSpMk id="98" creationId="{F5A70F15-3F1B-4475-8A40-6925A3D2900D}"/>
          </ac:grpSpMkLst>
        </pc:grpChg>
        <pc:grpChg chg="add mod">
          <ac:chgData name="Tiara Anggraini Prasetyo" userId="429542ff462e4103" providerId="LiveId" clId="{8A5F0D6C-3D4A-4F2F-9BCC-964969CE128A}" dt="2021-08-01T08:22:59.908" v="2053" actId="164"/>
          <ac:grpSpMkLst>
            <pc:docMk/>
            <pc:sldMk cId="3321310224" sldId="263"/>
            <ac:grpSpMk id="106" creationId="{938BD440-6508-41D6-B470-473F34323A25}"/>
          </ac:grpSpMkLst>
        </pc:grpChg>
        <pc:grpChg chg="add mod">
          <ac:chgData name="Tiara Anggraini Prasetyo" userId="429542ff462e4103" providerId="LiveId" clId="{8A5F0D6C-3D4A-4F2F-9BCC-964969CE128A}" dt="2021-08-01T13:37:41.125" v="3759" actId="164"/>
          <ac:grpSpMkLst>
            <pc:docMk/>
            <pc:sldMk cId="3321310224" sldId="263"/>
            <ac:grpSpMk id="107" creationId="{21774239-33B7-4D49-9816-1419D73AC43C}"/>
          </ac:grpSpMkLst>
        </pc:grpChg>
        <pc:graphicFrameChg chg="add mod">
          <ac:chgData name="Tiara Anggraini Prasetyo" userId="429542ff462e4103" providerId="LiveId" clId="{8A5F0D6C-3D4A-4F2F-9BCC-964969CE128A}" dt="2021-08-01T08:20:25.103" v="1941"/>
          <ac:graphicFrameMkLst>
            <pc:docMk/>
            <pc:sldMk cId="3321310224" sldId="263"/>
            <ac:graphicFrameMk id="19" creationId="{77F60B6E-029F-40A3-B166-4126F19F52F2}"/>
          </ac:graphicFrameMkLst>
        </pc:graphicFrameChg>
        <pc:picChg chg="add del mod">
          <ac:chgData name="Tiara Anggraini Prasetyo" userId="429542ff462e4103" providerId="LiveId" clId="{8A5F0D6C-3D4A-4F2F-9BCC-964969CE128A}" dt="2021-08-01T08:05:28.545" v="1703" actId="478"/>
          <ac:picMkLst>
            <pc:docMk/>
            <pc:sldMk cId="3321310224" sldId="263"/>
            <ac:picMk id="10" creationId="{471E8CE4-12DB-4EB7-BA89-DC89C96D2456}"/>
          </ac:picMkLst>
        </pc:picChg>
        <pc:picChg chg="add del mod">
          <ac:chgData name="Tiara Anggraini Prasetyo" userId="429542ff462e4103" providerId="LiveId" clId="{8A5F0D6C-3D4A-4F2F-9BCC-964969CE128A}" dt="2021-08-01T08:05:47.557" v="1707"/>
          <ac:picMkLst>
            <pc:docMk/>
            <pc:sldMk cId="3321310224" sldId="263"/>
            <ac:picMk id="11" creationId="{9809F1C9-87E3-4303-AD7E-13BC912C77D8}"/>
          </ac:picMkLst>
        </pc:picChg>
        <pc:picChg chg="add del mod">
          <ac:chgData name="Tiara Anggraini Prasetyo" userId="429542ff462e4103" providerId="LiveId" clId="{8A5F0D6C-3D4A-4F2F-9BCC-964969CE128A}" dt="2021-08-01T08:05:47.557" v="1707"/>
          <ac:picMkLst>
            <pc:docMk/>
            <pc:sldMk cId="3321310224" sldId="263"/>
            <ac:picMk id="14" creationId="{C7B8FE6D-E7D9-44DD-B8BF-F4342BCC5DD0}"/>
          </ac:picMkLst>
        </pc:picChg>
        <pc:picChg chg="add del mod">
          <ac:chgData name="Tiara Anggraini Prasetyo" userId="429542ff462e4103" providerId="LiveId" clId="{8A5F0D6C-3D4A-4F2F-9BCC-964969CE128A}" dt="2021-08-01T08:05:47.557" v="1707"/>
          <ac:picMkLst>
            <pc:docMk/>
            <pc:sldMk cId="3321310224" sldId="263"/>
            <ac:picMk id="16" creationId="{1248BA05-30F8-4B1A-BF40-C47DE4AE29C1}"/>
          </ac:picMkLst>
        </pc:picChg>
        <pc:picChg chg="add del mod">
          <ac:chgData name="Tiara Anggraini Prasetyo" userId="429542ff462e4103" providerId="LiveId" clId="{8A5F0D6C-3D4A-4F2F-9BCC-964969CE128A}" dt="2021-08-01T08:05:47.557" v="1707"/>
          <ac:picMkLst>
            <pc:docMk/>
            <pc:sldMk cId="3321310224" sldId="263"/>
            <ac:picMk id="17" creationId="{AB9A10EE-9CAD-4FB0-98FF-2C8B5C971FB4}"/>
          </ac:picMkLst>
        </pc:picChg>
        <pc:picChg chg="add del mod">
          <ac:chgData name="Tiara Anggraini Prasetyo" userId="429542ff462e4103" providerId="LiveId" clId="{8A5F0D6C-3D4A-4F2F-9BCC-964969CE128A}" dt="2021-08-01T08:14:49.035" v="1771" actId="478"/>
          <ac:picMkLst>
            <pc:docMk/>
            <pc:sldMk cId="3321310224" sldId="263"/>
            <ac:picMk id="95" creationId="{9D6E8C7B-D6DC-42E1-A56C-5D0CD2358BCE}"/>
          </ac:picMkLst>
        </pc:picChg>
        <pc:picChg chg="add mod">
          <ac:chgData name="Tiara Anggraini Prasetyo" userId="429542ff462e4103" providerId="LiveId" clId="{8A5F0D6C-3D4A-4F2F-9BCC-964969CE128A}" dt="2021-08-01T08:21:17.484" v="1974" actId="1076"/>
          <ac:picMkLst>
            <pc:docMk/>
            <pc:sldMk cId="3321310224" sldId="263"/>
            <ac:picMk id="99" creationId="{5E2282C7-1492-4B60-B11A-0B57B487C7E6}"/>
          </ac:picMkLst>
        </pc:picChg>
        <pc:picChg chg="add del mod">
          <ac:chgData name="Tiara Anggraini Prasetyo" userId="429542ff462e4103" providerId="LiveId" clId="{8A5F0D6C-3D4A-4F2F-9BCC-964969CE128A}" dt="2021-08-01T08:20:39.721" v="1945" actId="478"/>
          <ac:picMkLst>
            <pc:docMk/>
            <pc:sldMk cId="3321310224" sldId="263"/>
            <ac:picMk id="102" creationId="{86C330DE-B35B-4247-A61D-2C638C019D6A}"/>
          </ac:picMkLst>
        </pc:picChg>
        <pc:picChg chg="add mod">
          <ac:chgData name="Tiara Anggraini Prasetyo" userId="429542ff462e4103" providerId="LiveId" clId="{8A5F0D6C-3D4A-4F2F-9BCC-964969CE128A}" dt="2021-08-01T08:22:59.908" v="2053" actId="164"/>
          <ac:picMkLst>
            <pc:docMk/>
            <pc:sldMk cId="3321310224" sldId="263"/>
            <ac:picMk id="104" creationId="{BBA27DE1-F7D4-4B1E-9217-3DE94BB030AE}"/>
          </ac:picMkLst>
        </pc:picChg>
        <pc:picChg chg="add mod">
          <ac:chgData name="Tiara Anggraini Prasetyo" userId="429542ff462e4103" providerId="LiveId" clId="{8A5F0D6C-3D4A-4F2F-9BCC-964969CE128A}" dt="2021-08-01T08:21:20.574" v="1975" actId="1076"/>
          <ac:picMkLst>
            <pc:docMk/>
            <pc:sldMk cId="3321310224" sldId="263"/>
            <ac:picMk id="1026" creationId="{10965347-36B2-4E2F-B058-83DFF3348C89}"/>
          </ac:picMkLst>
        </pc:picChg>
        <pc:cxnChg chg="mod">
          <ac:chgData name="Tiara Anggraini Prasetyo" userId="429542ff462e4103" providerId="LiveId" clId="{8A5F0D6C-3D4A-4F2F-9BCC-964969CE128A}" dt="2021-08-01T13:37:41.125" v="3759" actId="164"/>
          <ac:cxnSpMkLst>
            <pc:docMk/>
            <pc:sldMk cId="3321310224" sldId="263"/>
            <ac:cxnSpMk id="42" creationId="{58BA324E-70D3-410E-AC1D-BF1933A46B85}"/>
          </ac:cxnSpMkLst>
        </pc:cxnChg>
        <pc:cxnChg chg="mod">
          <ac:chgData name="Tiara Anggraini Prasetyo" userId="429542ff462e4103" providerId="LiveId" clId="{8A5F0D6C-3D4A-4F2F-9BCC-964969CE128A}" dt="2021-08-01T13:37:41.125" v="3759" actId="164"/>
          <ac:cxnSpMkLst>
            <pc:docMk/>
            <pc:sldMk cId="3321310224" sldId="263"/>
            <ac:cxnSpMk id="45" creationId="{66F2369B-EF33-44A7-9C6E-AA7C40A784B2}"/>
          </ac:cxnSpMkLst>
        </pc:cxnChg>
        <pc:cxnChg chg="mod">
          <ac:chgData name="Tiara Anggraini Prasetyo" userId="429542ff462e4103" providerId="LiveId" clId="{8A5F0D6C-3D4A-4F2F-9BCC-964969CE128A}" dt="2021-08-01T13:37:41.125" v="3759" actId="164"/>
          <ac:cxnSpMkLst>
            <pc:docMk/>
            <pc:sldMk cId="3321310224" sldId="263"/>
            <ac:cxnSpMk id="46" creationId="{7F4C36F3-B676-49DB-BE5C-515624D1FC9A}"/>
          </ac:cxnSpMkLst>
        </pc:cxnChg>
        <pc:cxnChg chg="mod">
          <ac:chgData name="Tiara Anggraini Prasetyo" userId="429542ff462e4103" providerId="LiveId" clId="{8A5F0D6C-3D4A-4F2F-9BCC-964969CE128A}" dt="2021-08-01T13:37:41.125" v="3759" actId="164"/>
          <ac:cxnSpMkLst>
            <pc:docMk/>
            <pc:sldMk cId="3321310224" sldId="263"/>
            <ac:cxnSpMk id="47" creationId="{988AAC3C-60B4-4F23-8099-96AA655F8FCF}"/>
          </ac:cxnSpMkLst>
        </pc:cxnChg>
        <pc:cxnChg chg="mod">
          <ac:chgData name="Tiara Anggraini Prasetyo" userId="429542ff462e4103" providerId="LiveId" clId="{8A5F0D6C-3D4A-4F2F-9BCC-964969CE128A}" dt="2021-08-01T13:37:41.125" v="3759" actId="164"/>
          <ac:cxnSpMkLst>
            <pc:docMk/>
            <pc:sldMk cId="3321310224" sldId="263"/>
            <ac:cxnSpMk id="48" creationId="{EFE9B25F-AB4D-44EB-BAE5-03D024F27567}"/>
          </ac:cxnSpMkLst>
        </pc:cxnChg>
        <pc:cxnChg chg="mod">
          <ac:chgData name="Tiara Anggraini Prasetyo" userId="429542ff462e4103" providerId="LiveId" clId="{8A5F0D6C-3D4A-4F2F-9BCC-964969CE128A}" dt="2021-08-01T13:37:41.125" v="3759" actId="164"/>
          <ac:cxnSpMkLst>
            <pc:docMk/>
            <pc:sldMk cId="3321310224" sldId="263"/>
            <ac:cxnSpMk id="49" creationId="{63063B7A-36D4-4D81-99CB-C231648F4DA4}"/>
          </ac:cxnSpMkLst>
        </pc:cxnChg>
        <pc:cxnChg chg="mod">
          <ac:chgData name="Tiara Anggraini Prasetyo" userId="429542ff462e4103" providerId="LiveId" clId="{8A5F0D6C-3D4A-4F2F-9BCC-964969CE128A}" dt="2021-08-01T13:37:41.125" v="3759" actId="164"/>
          <ac:cxnSpMkLst>
            <pc:docMk/>
            <pc:sldMk cId="3321310224" sldId="263"/>
            <ac:cxnSpMk id="50" creationId="{1238AD0A-7534-42D6-BFF6-684592039A44}"/>
          </ac:cxnSpMkLst>
        </pc:cxnChg>
        <pc:cxnChg chg="mod">
          <ac:chgData name="Tiara Anggraini Prasetyo" userId="429542ff462e4103" providerId="LiveId" clId="{8A5F0D6C-3D4A-4F2F-9BCC-964969CE128A}" dt="2021-08-01T13:37:41.125" v="3759" actId="164"/>
          <ac:cxnSpMkLst>
            <pc:docMk/>
            <pc:sldMk cId="3321310224" sldId="263"/>
            <ac:cxnSpMk id="51" creationId="{5CC0E5BF-E279-48D5-A0E7-5EB2E12B230A}"/>
          </ac:cxnSpMkLst>
        </pc:cxnChg>
        <pc:cxnChg chg="mod">
          <ac:chgData name="Tiara Anggraini Prasetyo" userId="429542ff462e4103" providerId="LiveId" clId="{8A5F0D6C-3D4A-4F2F-9BCC-964969CE128A}" dt="2021-08-01T13:37:41.125" v="3759" actId="164"/>
          <ac:cxnSpMkLst>
            <pc:docMk/>
            <pc:sldMk cId="3321310224" sldId="263"/>
            <ac:cxnSpMk id="52" creationId="{1262FB23-C987-4C18-841F-D2FA7994286C}"/>
          </ac:cxnSpMkLst>
        </pc:cxnChg>
        <pc:cxnChg chg="mod">
          <ac:chgData name="Tiara Anggraini Prasetyo" userId="429542ff462e4103" providerId="LiveId" clId="{8A5F0D6C-3D4A-4F2F-9BCC-964969CE128A}" dt="2021-08-01T13:37:41.125" v="3759" actId="164"/>
          <ac:cxnSpMkLst>
            <pc:docMk/>
            <pc:sldMk cId="3321310224" sldId="263"/>
            <ac:cxnSpMk id="53" creationId="{E562AB70-4450-41D6-BEF0-8EC28B9B344B}"/>
          </ac:cxnSpMkLst>
        </pc:cxnChg>
        <pc:cxnChg chg="mod">
          <ac:chgData name="Tiara Anggraini Prasetyo" userId="429542ff462e4103" providerId="LiveId" clId="{8A5F0D6C-3D4A-4F2F-9BCC-964969CE128A}" dt="2021-08-01T13:37:41.125" v="3759" actId="164"/>
          <ac:cxnSpMkLst>
            <pc:docMk/>
            <pc:sldMk cId="3321310224" sldId="263"/>
            <ac:cxnSpMk id="54" creationId="{66BB1092-7FC5-4415-ABA4-F29E739014C3}"/>
          </ac:cxnSpMkLst>
        </pc:cxnChg>
        <pc:cxnChg chg="mod">
          <ac:chgData name="Tiara Anggraini Prasetyo" userId="429542ff462e4103" providerId="LiveId" clId="{8A5F0D6C-3D4A-4F2F-9BCC-964969CE128A}" dt="2021-08-01T13:37:41.125" v="3759" actId="164"/>
          <ac:cxnSpMkLst>
            <pc:docMk/>
            <pc:sldMk cId="3321310224" sldId="263"/>
            <ac:cxnSpMk id="55" creationId="{E8DE86CB-9CEB-460C-A3A9-91233E01FBF6}"/>
          </ac:cxnSpMkLst>
        </pc:cxnChg>
        <pc:cxnChg chg="mod">
          <ac:chgData name="Tiara Anggraini Prasetyo" userId="429542ff462e4103" providerId="LiveId" clId="{8A5F0D6C-3D4A-4F2F-9BCC-964969CE128A}" dt="2021-08-01T13:37:41.125" v="3759" actId="164"/>
          <ac:cxnSpMkLst>
            <pc:docMk/>
            <pc:sldMk cId="3321310224" sldId="263"/>
            <ac:cxnSpMk id="56" creationId="{1C93EF4A-3F26-4ADE-B7F6-2AF3EE3BE2AA}"/>
          </ac:cxnSpMkLst>
        </pc:cxnChg>
        <pc:cxnChg chg="mod">
          <ac:chgData name="Tiara Anggraini Prasetyo" userId="429542ff462e4103" providerId="LiveId" clId="{8A5F0D6C-3D4A-4F2F-9BCC-964969CE128A}" dt="2021-08-01T13:37:41.125" v="3759" actId="164"/>
          <ac:cxnSpMkLst>
            <pc:docMk/>
            <pc:sldMk cId="3321310224" sldId="263"/>
            <ac:cxnSpMk id="57" creationId="{98611D7D-FC4E-4E58-9440-52B15DA11980}"/>
          </ac:cxnSpMkLst>
        </pc:cxnChg>
        <pc:cxnChg chg="mod">
          <ac:chgData name="Tiara Anggraini Prasetyo" userId="429542ff462e4103" providerId="LiveId" clId="{8A5F0D6C-3D4A-4F2F-9BCC-964969CE128A}" dt="2021-08-01T13:37:41.125" v="3759" actId="164"/>
          <ac:cxnSpMkLst>
            <pc:docMk/>
            <pc:sldMk cId="3321310224" sldId="263"/>
            <ac:cxnSpMk id="58" creationId="{5010CA79-998D-4831-8F5B-AF08D4F02986}"/>
          </ac:cxnSpMkLst>
        </pc:cxnChg>
        <pc:cxnChg chg="mod">
          <ac:chgData name="Tiara Anggraini Prasetyo" userId="429542ff462e4103" providerId="LiveId" clId="{8A5F0D6C-3D4A-4F2F-9BCC-964969CE128A}" dt="2021-08-01T13:37:41.125" v="3759" actId="164"/>
          <ac:cxnSpMkLst>
            <pc:docMk/>
            <pc:sldMk cId="3321310224" sldId="263"/>
            <ac:cxnSpMk id="59" creationId="{DD8E624D-6EF1-44F8-BDD8-7BE0D2FBD637}"/>
          </ac:cxnSpMkLst>
        </pc:cxnChg>
        <pc:cxnChg chg="mod">
          <ac:chgData name="Tiara Anggraini Prasetyo" userId="429542ff462e4103" providerId="LiveId" clId="{8A5F0D6C-3D4A-4F2F-9BCC-964969CE128A}" dt="2021-08-01T13:37:41.125" v="3759" actId="164"/>
          <ac:cxnSpMkLst>
            <pc:docMk/>
            <pc:sldMk cId="3321310224" sldId="263"/>
            <ac:cxnSpMk id="60" creationId="{6E0B7349-FA3C-467D-B27D-472CF361C552}"/>
          </ac:cxnSpMkLst>
        </pc:cxnChg>
        <pc:cxnChg chg="mod">
          <ac:chgData name="Tiara Anggraini Prasetyo" userId="429542ff462e4103" providerId="LiveId" clId="{8A5F0D6C-3D4A-4F2F-9BCC-964969CE128A}" dt="2021-08-01T13:37:41.125" v="3759" actId="164"/>
          <ac:cxnSpMkLst>
            <pc:docMk/>
            <pc:sldMk cId="3321310224" sldId="263"/>
            <ac:cxnSpMk id="61" creationId="{D9739061-EA61-4FC4-9BB2-EFD636475859}"/>
          </ac:cxnSpMkLst>
        </pc:cxnChg>
        <pc:cxnChg chg="mod">
          <ac:chgData name="Tiara Anggraini Prasetyo" userId="429542ff462e4103" providerId="LiveId" clId="{8A5F0D6C-3D4A-4F2F-9BCC-964969CE128A}" dt="2021-08-01T13:37:41.125" v="3759" actId="164"/>
          <ac:cxnSpMkLst>
            <pc:docMk/>
            <pc:sldMk cId="3321310224" sldId="263"/>
            <ac:cxnSpMk id="62" creationId="{AEB6058A-045C-4BE4-8110-A71C7FD512C4}"/>
          </ac:cxnSpMkLst>
        </pc:cxnChg>
        <pc:cxnChg chg="mod">
          <ac:chgData name="Tiara Anggraini Prasetyo" userId="429542ff462e4103" providerId="LiveId" clId="{8A5F0D6C-3D4A-4F2F-9BCC-964969CE128A}" dt="2021-08-01T13:37:41.125" v="3759" actId="164"/>
          <ac:cxnSpMkLst>
            <pc:docMk/>
            <pc:sldMk cId="3321310224" sldId="263"/>
            <ac:cxnSpMk id="63" creationId="{13A1B841-E9CA-4321-AB52-15BCE0950BC0}"/>
          </ac:cxnSpMkLst>
        </pc:cxnChg>
        <pc:cxnChg chg="mod">
          <ac:chgData name="Tiara Anggraini Prasetyo" userId="429542ff462e4103" providerId="LiveId" clId="{8A5F0D6C-3D4A-4F2F-9BCC-964969CE128A}" dt="2021-08-01T13:37:41.125" v="3759" actId="164"/>
          <ac:cxnSpMkLst>
            <pc:docMk/>
            <pc:sldMk cId="3321310224" sldId="263"/>
            <ac:cxnSpMk id="64" creationId="{D918F31A-1946-4610-BEBF-1638974A0F4F}"/>
          </ac:cxnSpMkLst>
        </pc:cxnChg>
        <pc:cxnChg chg="mod">
          <ac:chgData name="Tiara Anggraini Prasetyo" userId="429542ff462e4103" providerId="LiveId" clId="{8A5F0D6C-3D4A-4F2F-9BCC-964969CE128A}" dt="2021-08-01T13:37:41.125" v="3759" actId="164"/>
          <ac:cxnSpMkLst>
            <pc:docMk/>
            <pc:sldMk cId="3321310224" sldId="263"/>
            <ac:cxnSpMk id="65" creationId="{4977A020-D618-41BF-80CE-01887905303B}"/>
          </ac:cxnSpMkLst>
        </pc:cxnChg>
        <pc:cxnChg chg="mod">
          <ac:chgData name="Tiara Anggraini Prasetyo" userId="429542ff462e4103" providerId="LiveId" clId="{8A5F0D6C-3D4A-4F2F-9BCC-964969CE128A}" dt="2021-08-01T13:37:41.125" v="3759" actId="164"/>
          <ac:cxnSpMkLst>
            <pc:docMk/>
            <pc:sldMk cId="3321310224" sldId="263"/>
            <ac:cxnSpMk id="66" creationId="{7B91A916-74C9-45D6-BECE-723AB9632A1E}"/>
          </ac:cxnSpMkLst>
        </pc:cxnChg>
        <pc:cxnChg chg="mod">
          <ac:chgData name="Tiara Anggraini Prasetyo" userId="429542ff462e4103" providerId="LiveId" clId="{8A5F0D6C-3D4A-4F2F-9BCC-964969CE128A}" dt="2021-08-01T13:37:41.125" v="3759" actId="164"/>
          <ac:cxnSpMkLst>
            <pc:docMk/>
            <pc:sldMk cId="3321310224" sldId="263"/>
            <ac:cxnSpMk id="67" creationId="{8C6F6F2C-84EC-46AF-93C2-B25F4A5142CC}"/>
          </ac:cxnSpMkLst>
        </pc:cxnChg>
        <pc:cxnChg chg="mod">
          <ac:chgData name="Tiara Anggraini Prasetyo" userId="429542ff462e4103" providerId="LiveId" clId="{8A5F0D6C-3D4A-4F2F-9BCC-964969CE128A}" dt="2021-08-01T13:37:41.125" v="3759" actId="164"/>
          <ac:cxnSpMkLst>
            <pc:docMk/>
            <pc:sldMk cId="3321310224" sldId="263"/>
            <ac:cxnSpMk id="68" creationId="{DAAD3454-3F45-4910-AE69-533BDFC09B79}"/>
          </ac:cxnSpMkLst>
        </pc:cxnChg>
        <pc:cxnChg chg="mod">
          <ac:chgData name="Tiara Anggraini Prasetyo" userId="429542ff462e4103" providerId="LiveId" clId="{8A5F0D6C-3D4A-4F2F-9BCC-964969CE128A}" dt="2021-08-01T13:37:41.125" v="3759" actId="164"/>
          <ac:cxnSpMkLst>
            <pc:docMk/>
            <pc:sldMk cId="3321310224" sldId="263"/>
            <ac:cxnSpMk id="69" creationId="{D97F2437-5911-4076-ADDF-D7373D5692A9}"/>
          </ac:cxnSpMkLst>
        </pc:cxnChg>
        <pc:cxnChg chg="mod">
          <ac:chgData name="Tiara Anggraini Prasetyo" userId="429542ff462e4103" providerId="LiveId" clId="{8A5F0D6C-3D4A-4F2F-9BCC-964969CE128A}" dt="2021-08-01T13:37:41.125" v="3759" actId="164"/>
          <ac:cxnSpMkLst>
            <pc:docMk/>
            <pc:sldMk cId="3321310224" sldId="263"/>
            <ac:cxnSpMk id="70" creationId="{FF40BB84-1F0D-41CA-B06F-7A736FDBF080}"/>
          </ac:cxnSpMkLst>
        </pc:cxnChg>
        <pc:cxnChg chg="mod">
          <ac:chgData name="Tiara Anggraini Prasetyo" userId="429542ff462e4103" providerId="LiveId" clId="{8A5F0D6C-3D4A-4F2F-9BCC-964969CE128A}" dt="2021-08-01T13:37:41.125" v="3759" actId="164"/>
          <ac:cxnSpMkLst>
            <pc:docMk/>
            <pc:sldMk cId="3321310224" sldId="263"/>
            <ac:cxnSpMk id="71" creationId="{59FD4CF4-39F8-4D80-8AAF-ADF8C709B2CB}"/>
          </ac:cxnSpMkLst>
        </pc:cxnChg>
        <pc:cxnChg chg="mod">
          <ac:chgData name="Tiara Anggraini Prasetyo" userId="429542ff462e4103" providerId="LiveId" clId="{8A5F0D6C-3D4A-4F2F-9BCC-964969CE128A}" dt="2021-08-01T13:37:41.125" v="3759" actId="164"/>
          <ac:cxnSpMkLst>
            <pc:docMk/>
            <pc:sldMk cId="3321310224" sldId="263"/>
            <ac:cxnSpMk id="72" creationId="{57787A0B-B56F-453A-BF25-8C39B79C57B0}"/>
          </ac:cxnSpMkLst>
        </pc:cxnChg>
        <pc:cxnChg chg="mod">
          <ac:chgData name="Tiara Anggraini Prasetyo" userId="429542ff462e4103" providerId="LiveId" clId="{8A5F0D6C-3D4A-4F2F-9BCC-964969CE128A}" dt="2021-08-01T13:37:41.125" v="3759" actId="164"/>
          <ac:cxnSpMkLst>
            <pc:docMk/>
            <pc:sldMk cId="3321310224" sldId="263"/>
            <ac:cxnSpMk id="73" creationId="{B371E921-302F-4E16-B9B8-6217384D9795}"/>
          </ac:cxnSpMkLst>
        </pc:cxnChg>
        <pc:cxnChg chg="mod">
          <ac:chgData name="Tiara Anggraini Prasetyo" userId="429542ff462e4103" providerId="LiveId" clId="{8A5F0D6C-3D4A-4F2F-9BCC-964969CE128A}" dt="2021-08-01T13:37:41.125" v="3759" actId="164"/>
          <ac:cxnSpMkLst>
            <pc:docMk/>
            <pc:sldMk cId="3321310224" sldId="263"/>
            <ac:cxnSpMk id="74" creationId="{8311630D-AFF5-4550-95FB-23427EF3C3CC}"/>
          </ac:cxnSpMkLst>
        </pc:cxnChg>
        <pc:cxnChg chg="mod">
          <ac:chgData name="Tiara Anggraini Prasetyo" userId="429542ff462e4103" providerId="LiveId" clId="{8A5F0D6C-3D4A-4F2F-9BCC-964969CE128A}" dt="2021-08-01T13:37:41.125" v="3759" actId="164"/>
          <ac:cxnSpMkLst>
            <pc:docMk/>
            <pc:sldMk cId="3321310224" sldId="263"/>
            <ac:cxnSpMk id="75" creationId="{8AC024E2-819C-4B7D-BACE-BF1CD5F389B6}"/>
          </ac:cxnSpMkLst>
        </pc:cxnChg>
        <pc:cxnChg chg="mod">
          <ac:chgData name="Tiara Anggraini Prasetyo" userId="429542ff462e4103" providerId="LiveId" clId="{8A5F0D6C-3D4A-4F2F-9BCC-964969CE128A}" dt="2021-08-01T13:37:41.125" v="3759" actId="164"/>
          <ac:cxnSpMkLst>
            <pc:docMk/>
            <pc:sldMk cId="3321310224" sldId="263"/>
            <ac:cxnSpMk id="76" creationId="{07AC7A34-5DE1-47E2-9310-7240FAA0F4D5}"/>
          </ac:cxnSpMkLst>
        </pc:cxnChg>
        <pc:cxnChg chg="mod">
          <ac:chgData name="Tiara Anggraini Prasetyo" userId="429542ff462e4103" providerId="LiveId" clId="{8A5F0D6C-3D4A-4F2F-9BCC-964969CE128A}" dt="2021-08-01T13:37:41.125" v="3759" actId="164"/>
          <ac:cxnSpMkLst>
            <pc:docMk/>
            <pc:sldMk cId="3321310224" sldId="263"/>
            <ac:cxnSpMk id="77" creationId="{10796560-575A-4CDE-933A-FB2795DD6412}"/>
          </ac:cxnSpMkLst>
        </pc:cxnChg>
        <pc:cxnChg chg="mod">
          <ac:chgData name="Tiara Anggraini Prasetyo" userId="429542ff462e4103" providerId="LiveId" clId="{8A5F0D6C-3D4A-4F2F-9BCC-964969CE128A}" dt="2021-08-01T13:37:41.125" v="3759" actId="164"/>
          <ac:cxnSpMkLst>
            <pc:docMk/>
            <pc:sldMk cId="3321310224" sldId="263"/>
            <ac:cxnSpMk id="78" creationId="{0E16CBB5-E70A-411F-A548-76FA7E913C7B}"/>
          </ac:cxnSpMkLst>
        </pc:cxnChg>
        <pc:cxnChg chg="mod">
          <ac:chgData name="Tiara Anggraini Prasetyo" userId="429542ff462e4103" providerId="LiveId" clId="{8A5F0D6C-3D4A-4F2F-9BCC-964969CE128A}" dt="2021-08-01T13:37:41.125" v="3759" actId="164"/>
          <ac:cxnSpMkLst>
            <pc:docMk/>
            <pc:sldMk cId="3321310224" sldId="263"/>
            <ac:cxnSpMk id="79" creationId="{C45C9CE3-D478-4C77-A16D-63847A56E75C}"/>
          </ac:cxnSpMkLst>
        </pc:cxnChg>
        <pc:cxnChg chg="mod">
          <ac:chgData name="Tiara Anggraini Prasetyo" userId="429542ff462e4103" providerId="LiveId" clId="{8A5F0D6C-3D4A-4F2F-9BCC-964969CE128A}" dt="2021-08-01T13:37:41.125" v="3759" actId="164"/>
          <ac:cxnSpMkLst>
            <pc:docMk/>
            <pc:sldMk cId="3321310224" sldId="263"/>
            <ac:cxnSpMk id="80" creationId="{5585D9A6-3E5A-4481-892E-FC5322D08784}"/>
          </ac:cxnSpMkLst>
        </pc:cxnChg>
        <pc:cxnChg chg="mod">
          <ac:chgData name="Tiara Anggraini Prasetyo" userId="429542ff462e4103" providerId="LiveId" clId="{8A5F0D6C-3D4A-4F2F-9BCC-964969CE128A}" dt="2021-08-01T13:37:41.125" v="3759" actId="164"/>
          <ac:cxnSpMkLst>
            <pc:docMk/>
            <pc:sldMk cId="3321310224" sldId="263"/>
            <ac:cxnSpMk id="81" creationId="{8C4FB7AB-02A3-4769-AAFE-B04C2FDEF58C}"/>
          </ac:cxnSpMkLst>
        </pc:cxnChg>
        <pc:cxnChg chg="mod">
          <ac:chgData name="Tiara Anggraini Prasetyo" userId="429542ff462e4103" providerId="LiveId" clId="{8A5F0D6C-3D4A-4F2F-9BCC-964969CE128A}" dt="2021-08-01T13:37:41.125" v="3759" actId="164"/>
          <ac:cxnSpMkLst>
            <pc:docMk/>
            <pc:sldMk cId="3321310224" sldId="263"/>
            <ac:cxnSpMk id="82" creationId="{33B8DF59-D5BB-4768-A94E-34E156F2486D}"/>
          </ac:cxnSpMkLst>
        </pc:cxnChg>
        <pc:cxnChg chg="mod">
          <ac:chgData name="Tiara Anggraini Prasetyo" userId="429542ff462e4103" providerId="LiveId" clId="{8A5F0D6C-3D4A-4F2F-9BCC-964969CE128A}" dt="2021-08-01T13:37:41.125" v="3759" actId="164"/>
          <ac:cxnSpMkLst>
            <pc:docMk/>
            <pc:sldMk cId="3321310224" sldId="263"/>
            <ac:cxnSpMk id="83" creationId="{0C36C391-707C-400C-8885-03D9A7418E03}"/>
          </ac:cxnSpMkLst>
        </pc:cxnChg>
        <pc:cxnChg chg="mod">
          <ac:chgData name="Tiara Anggraini Prasetyo" userId="429542ff462e4103" providerId="LiveId" clId="{8A5F0D6C-3D4A-4F2F-9BCC-964969CE128A}" dt="2021-08-01T13:37:41.125" v="3759" actId="164"/>
          <ac:cxnSpMkLst>
            <pc:docMk/>
            <pc:sldMk cId="3321310224" sldId="263"/>
            <ac:cxnSpMk id="84" creationId="{4AEAA85C-0701-4EA0-9C6F-2A8DF430BE22}"/>
          </ac:cxnSpMkLst>
        </pc:cxnChg>
        <pc:cxnChg chg="mod">
          <ac:chgData name="Tiara Anggraini Prasetyo" userId="429542ff462e4103" providerId="LiveId" clId="{8A5F0D6C-3D4A-4F2F-9BCC-964969CE128A}" dt="2021-08-01T13:37:41.125" v="3759" actId="164"/>
          <ac:cxnSpMkLst>
            <pc:docMk/>
            <pc:sldMk cId="3321310224" sldId="263"/>
            <ac:cxnSpMk id="85" creationId="{B25D838F-FC8E-4571-8A8D-62F0ACA071A1}"/>
          </ac:cxnSpMkLst>
        </pc:cxnChg>
        <pc:cxnChg chg="mod">
          <ac:chgData name="Tiara Anggraini Prasetyo" userId="429542ff462e4103" providerId="LiveId" clId="{8A5F0D6C-3D4A-4F2F-9BCC-964969CE128A}" dt="2021-08-01T13:37:41.125" v="3759" actId="164"/>
          <ac:cxnSpMkLst>
            <pc:docMk/>
            <pc:sldMk cId="3321310224" sldId="263"/>
            <ac:cxnSpMk id="86" creationId="{705DAD16-DAF2-4753-8AF0-6742BD5FD355}"/>
          </ac:cxnSpMkLst>
        </pc:cxnChg>
        <pc:cxnChg chg="mod">
          <ac:chgData name="Tiara Anggraini Prasetyo" userId="429542ff462e4103" providerId="LiveId" clId="{8A5F0D6C-3D4A-4F2F-9BCC-964969CE128A}" dt="2021-08-01T13:37:41.125" v="3759" actId="164"/>
          <ac:cxnSpMkLst>
            <pc:docMk/>
            <pc:sldMk cId="3321310224" sldId="263"/>
            <ac:cxnSpMk id="87" creationId="{E6F4B183-2158-4902-8580-89BEF4608F8D}"/>
          </ac:cxnSpMkLst>
        </pc:cxnChg>
        <pc:cxnChg chg="mod">
          <ac:chgData name="Tiara Anggraini Prasetyo" userId="429542ff462e4103" providerId="LiveId" clId="{8A5F0D6C-3D4A-4F2F-9BCC-964969CE128A}" dt="2021-08-01T13:37:41.125" v="3759" actId="164"/>
          <ac:cxnSpMkLst>
            <pc:docMk/>
            <pc:sldMk cId="3321310224" sldId="263"/>
            <ac:cxnSpMk id="88" creationId="{DAE5E592-2C71-47C0-930B-43A640808A1B}"/>
          </ac:cxnSpMkLst>
        </pc:cxnChg>
        <pc:cxnChg chg="mod">
          <ac:chgData name="Tiara Anggraini Prasetyo" userId="429542ff462e4103" providerId="LiveId" clId="{8A5F0D6C-3D4A-4F2F-9BCC-964969CE128A}" dt="2021-08-01T13:37:41.125" v="3759" actId="164"/>
          <ac:cxnSpMkLst>
            <pc:docMk/>
            <pc:sldMk cId="3321310224" sldId="263"/>
            <ac:cxnSpMk id="89" creationId="{9FBDAEBF-2F34-40EE-82C2-84D9989CFC96}"/>
          </ac:cxnSpMkLst>
        </pc:cxnChg>
      </pc:sldChg>
      <pc:sldChg chg="addSp delSp modSp add mod modTransition modAnim">
        <pc:chgData name="Tiara Anggraini Prasetyo" userId="429542ff462e4103" providerId="LiveId" clId="{8A5F0D6C-3D4A-4F2F-9BCC-964969CE128A}" dt="2021-08-05T09:22:47.788" v="4317"/>
        <pc:sldMkLst>
          <pc:docMk/>
          <pc:sldMk cId="3919773068" sldId="264"/>
        </pc:sldMkLst>
        <pc:spChg chg="mod">
          <ac:chgData name="Tiara Anggraini Prasetyo" userId="429542ff462e4103" providerId="LiveId" clId="{8A5F0D6C-3D4A-4F2F-9BCC-964969CE128A}" dt="2021-08-01T13:37:40.450" v="3757" actId="164"/>
          <ac:spMkLst>
            <pc:docMk/>
            <pc:sldMk cId="3919773068" sldId="264"/>
            <ac:spMk id="6" creationId="{22E19426-F382-4CB7-9114-B79C9A1635C0}"/>
          </ac:spMkLst>
        </pc:spChg>
        <pc:spChg chg="add mod ord">
          <ac:chgData name="Tiara Anggraini Prasetyo" userId="429542ff462e4103" providerId="LiveId" clId="{8A5F0D6C-3D4A-4F2F-9BCC-964969CE128A}" dt="2021-08-01T09:35:06.016" v="2506" actId="207"/>
          <ac:spMkLst>
            <pc:docMk/>
            <pc:sldMk cId="3919773068" sldId="264"/>
            <ac:spMk id="11" creationId="{F821A13C-6708-4F8D-AAE8-396B7033A61A}"/>
          </ac:spMkLst>
        </pc:spChg>
        <pc:spChg chg="add mod ord">
          <ac:chgData name="Tiara Anggraini Prasetyo" userId="429542ff462e4103" providerId="LiveId" clId="{8A5F0D6C-3D4A-4F2F-9BCC-964969CE128A}" dt="2021-08-01T09:31:03.789" v="2383" actId="1076"/>
          <ac:spMkLst>
            <pc:docMk/>
            <pc:sldMk cId="3919773068" sldId="264"/>
            <ac:spMk id="12" creationId="{D4DA3EA6-2AB4-4629-896B-FD1FCE3E86C3}"/>
          </ac:spMkLst>
        </pc:spChg>
        <pc:spChg chg="add mod">
          <ac:chgData name="Tiara Anggraini Prasetyo" userId="429542ff462e4103" providerId="LiveId" clId="{8A5F0D6C-3D4A-4F2F-9BCC-964969CE128A}" dt="2021-08-01T09:31:07.084" v="2384" actId="571"/>
          <ac:spMkLst>
            <pc:docMk/>
            <pc:sldMk cId="3919773068" sldId="264"/>
            <ac:spMk id="76" creationId="{9095979F-1BEA-419A-B4F7-FF26BD3F915A}"/>
          </ac:spMkLst>
        </pc:spChg>
        <pc:spChg chg="add mod ord">
          <ac:chgData name="Tiara Anggraini Prasetyo" userId="429542ff462e4103" providerId="LiveId" clId="{8A5F0D6C-3D4A-4F2F-9BCC-964969CE128A}" dt="2021-08-01T09:31:13.960" v="2391" actId="171"/>
          <ac:spMkLst>
            <pc:docMk/>
            <pc:sldMk cId="3919773068" sldId="264"/>
            <ac:spMk id="77" creationId="{A515C6DD-2517-4801-B5AD-D2944FEA2385}"/>
          </ac:spMkLst>
        </pc:spChg>
        <pc:spChg chg="add del mod">
          <ac:chgData name="Tiara Anggraini Prasetyo" userId="429542ff462e4103" providerId="LiveId" clId="{8A5F0D6C-3D4A-4F2F-9BCC-964969CE128A}" dt="2021-08-01T09:33:47.445" v="2418"/>
          <ac:spMkLst>
            <pc:docMk/>
            <pc:sldMk cId="3919773068" sldId="264"/>
            <ac:spMk id="80" creationId="{DA6DB2A8-0B46-4F05-B17E-D1B489AFA0B0}"/>
          </ac:spMkLst>
        </pc:spChg>
        <pc:spChg chg="add del mod">
          <ac:chgData name="Tiara Anggraini Prasetyo" userId="429542ff462e4103" providerId="LiveId" clId="{8A5F0D6C-3D4A-4F2F-9BCC-964969CE128A}" dt="2021-08-01T09:33:47.445" v="2418"/>
          <ac:spMkLst>
            <pc:docMk/>
            <pc:sldMk cId="3919773068" sldId="264"/>
            <ac:spMk id="81" creationId="{B7266747-25CD-4488-A83A-A4B2A204CCFB}"/>
          </ac:spMkLst>
        </pc:spChg>
        <pc:spChg chg="add mod ord">
          <ac:chgData name="Tiara Anggraini Prasetyo" userId="429542ff462e4103" providerId="LiveId" clId="{8A5F0D6C-3D4A-4F2F-9BCC-964969CE128A}" dt="2021-08-01T09:34:38.565" v="2502" actId="14861"/>
          <ac:spMkLst>
            <pc:docMk/>
            <pc:sldMk cId="3919773068" sldId="264"/>
            <ac:spMk id="82" creationId="{E7B7ECE4-AC9B-4BFE-AF27-097A812B483E}"/>
          </ac:spMkLst>
        </pc:spChg>
        <pc:spChg chg="add mod ord">
          <ac:chgData name="Tiara Anggraini Prasetyo" userId="429542ff462e4103" providerId="LiveId" clId="{8A5F0D6C-3D4A-4F2F-9BCC-964969CE128A}" dt="2021-08-01T09:34:56.226" v="2505" actId="171"/>
          <ac:spMkLst>
            <pc:docMk/>
            <pc:sldMk cId="3919773068" sldId="264"/>
            <ac:spMk id="83" creationId="{34D86565-AD57-4858-AAF9-92E4BB47A047}"/>
          </ac:spMkLst>
        </pc:spChg>
        <pc:spChg chg="add mod">
          <ac:chgData name="Tiara Anggraini Prasetyo" userId="429542ff462e4103" providerId="LiveId" clId="{8A5F0D6C-3D4A-4F2F-9BCC-964969CE128A}" dt="2021-08-01T09:34:54.217" v="2504" actId="571"/>
          <ac:spMkLst>
            <pc:docMk/>
            <pc:sldMk cId="3919773068" sldId="264"/>
            <ac:spMk id="84" creationId="{786174B0-6F46-4BD7-9A2A-4BEF66FF4E1E}"/>
          </ac:spMkLst>
        </pc:spChg>
        <pc:spChg chg="add del mod">
          <ac:chgData name="Tiara Anggraini Prasetyo" userId="429542ff462e4103" providerId="LiveId" clId="{8A5F0D6C-3D4A-4F2F-9BCC-964969CE128A}" dt="2021-08-01T09:35:50.478" v="2515" actId="478"/>
          <ac:spMkLst>
            <pc:docMk/>
            <pc:sldMk cId="3919773068" sldId="264"/>
            <ac:spMk id="85" creationId="{2007D74D-AEEC-4831-93BA-9C203FB34FA8}"/>
          </ac:spMkLst>
        </pc:spChg>
        <pc:spChg chg="add mod">
          <ac:chgData name="Tiara Anggraini Prasetyo" userId="429542ff462e4103" providerId="LiveId" clId="{8A5F0D6C-3D4A-4F2F-9BCC-964969CE128A}" dt="2021-08-01T09:37:23.239" v="2546" actId="207"/>
          <ac:spMkLst>
            <pc:docMk/>
            <pc:sldMk cId="3919773068" sldId="264"/>
            <ac:spMk id="86" creationId="{ACDB4482-E5D8-414D-8BA8-22A0C1E85B4F}"/>
          </ac:spMkLst>
        </pc:spChg>
        <pc:spChg chg="add mod">
          <ac:chgData name="Tiara Anggraini Prasetyo" userId="429542ff462e4103" providerId="LiveId" clId="{8A5F0D6C-3D4A-4F2F-9BCC-964969CE128A}" dt="2021-08-01T09:37:29.056" v="2547" actId="571"/>
          <ac:spMkLst>
            <pc:docMk/>
            <pc:sldMk cId="3919773068" sldId="264"/>
            <ac:spMk id="87" creationId="{55AA4B22-1892-4A2A-B5B6-67E149F2BB75}"/>
          </ac:spMkLst>
        </pc:spChg>
        <pc:spChg chg="add mod">
          <ac:chgData name="Tiara Anggraini Prasetyo" userId="429542ff462e4103" providerId="LiveId" clId="{8A5F0D6C-3D4A-4F2F-9BCC-964969CE128A}" dt="2021-08-01T09:37:37.695" v="2548" actId="571"/>
          <ac:spMkLst>
            <pc:docMk/>
            <pc:sldMk cId="3919773068" sldId="264"/>
            <ac:spMk id="88" creationId="{82AE0648-82C0-4B6B-8434-592F36C179E1}"/>
          </ac:spMkLst>
        </pc:spChg>
        <pc:spChg chg="add mod">
          <ac:chgData name="Tiara Anggraini Prasetyo" userId="429542ff462e4103" providerId="LiveId" clId="{8A5F0D6C-3D4A-4F2F-9BCC-964969CE128A}" dt="2021-08-01T09:37:59.226" v="2553" actId="1076"/>
          <ac:spMkLst>
            <pc:docMk/>
            <pc:sldMk cId="3919773068" sldId="264"/>
            <ac:spMk id="89" creationId="{2B8AE057-D13D-4889-A206-A5A1C0372ED3}"/>
          </ac:spMkLst>
        </pc:spChg>
        <pc:spChg chg="add mod">
          <ac:chgData name="Tiara Anggraini Prasetyo" userId="429542ff462e4103" providerId="LiveId" clId="{8A5F0D6C-3D4A-4F2F-9BCC-964969CE128A}" dt="2021-08-01T09:38:03.824" v="2554" actId="571"/>
          <ac:spMkLst>
            <pc:docMk/>
            <pc:sldMk cId="3919773068" sldId="264"/>
            <ac:spMk id="90" creationId="{DE8D5D68-19F5-4B70-B01E-902D604B7627}"/>
          </ac:spMkLst>
        </pc:spChg>
        <pc:spChg chg="add mod">
          <ac:chgData name="Tiara Anggraini Prasetyo" userId="429542ff462e4103" providerId="LiveId" clId="{8A5F0D6C-3D4A-4F2F-9BCC-964969CE128A}" dt="2021-08-01T09:38:08.506" v="2555" actId="571"/>
          <ac:spMkLst>
            <pc:docMk/>
            <pc:sldMk cId="3919773068" sldId="264"/>
            <ac:spMk id="91" creationId="{F825DEAD-88B4-4FD1-AB65-6CEE356574C1}"/>
          </ac:spMkLst>
        </pc:spChg>
        <pc:spChg chg="add del mod">
          <ac:chgData name="Tiara Anggraini Prasetyo" userId="429542ff462e4103" providerId="LiveId" clId="{8A5F0D6C-3D4A-4F2F-9BCC-964969CE128A}" dt="2021-08-01T13:29:03.009" v="3680"/>
          <ac:spMkLst>
            <pc:docMk/>
            <pc:sldMk cId="3919773068" sldId="264"/>
            <ac:spMk id="100" creationId="{7E9963BF-08D3-4339-9BDB-2C3B077296DD}"/>
          </ac:spMkLst>
        </pc:spChg>
        <pc:spChg chg="add del mod">
          <ac:chgData name="Tiara Anggraini Prasetyo" userId="429542ff462e4103" providerId="LiveId" clId="{8A5F0D6C-3D4A-4F2F-9BCC-964969CE128A}" dt="2021-08-01T13:29:03.009" v="3680"/>
          <ac:spMkLst>
            <pc:docMk/>
            <pc:sldMk cId="3919773068" sldId="264"/>
            <ac:spMk id="101" creationId="{7434B105-40C1-47C5-8432-C3AB7E472562}"/>
          </ac:spMkLst>
        </pc:spChg>
        <pc:spChg chg="mod ord">
          <ac:chgData name="Tiara Anggraini Prasetyo" userId="429542ff462e4103" providerId="LiveId" clId="{8A5F0D6C-3D4A-4F2F-9BCC-964969CE128A}" dt="2021-08-01T13:37:55.741" v="3768" actId="692"/>
          <ac:spMkLst>
            <pc:docMk/>
            <pc:sldMk cId="3919773068" sldId="264"/>
            <ac:spMk id="102" creationId="{1B32F563-C2F8-4A15-94D3-C5FDEC82C4B0}"/>
          </ac:spMkLst>
        </pc:spChg>
        <pc:grpChg chg="add mod ord">
          <ac:chgData name="Tiara Anggraini Prasetyo" userId="429542ff462e4103" providerId="LiveId" clId="{8A5F0D6C-3D4A-4F2F-9BCC-964969CE128A}" dt="2021-08-01T13:37:40.450" v="3757" actId="164"/>
          <ac:grpSpMkLst>
            <pc:docMk/>
            <pc:sldMk cId="3919773068" sldId="264"/>
            <ac:grpSpMk id="21" creationId="{2B02B375-B8AC-4A2D-A3DD-85823D391F6D}"/>
          </ac:grpSpMkLst>
        </pc:grpChg>
        <pc:grpChg chg="mod">
          <ac:chgData name="Tiara Anggraini Prasetyo" userId="429542ff462e4103" providerId="LiveId" clId="{8A5F0D6C-3D4A-4F2F-9BCC-964969CE128A}" dt="2021-08-01T13:37:40.450" v="3757" actId="164"/>
          <ac:grpSpMkLst>
            <pc:docMk/>
            <pc:sldMk cId="3919773068" sldId="264"/>
            <ac:grpSpMk id="22" creationId="{DBA814CB-354B-4584-A73C-5E592315DCFE}"/>
          </ac:grpSpMkLst>
        </pc:grpChg>
        <pc:grpChg chg="mod">
          <ac:chgData name="Tiara Anggraini Prasetyo" userId="429542ff462e4103" providerId="LiveId" clId="{8A5F0D6C-3D4A-4F2F-9BCC-964969CE128A}" dt="2021-08-01T13:37:40.450" v="3757" actId="164"/>
          <ac:grpSpMkLst>
            <pc:docMk/>
            <pc:sldMk cId="3919773068" sldId="264"/>
            <ac:grpSpMk id="24" creationId="{247BA803-1BDA-4690-A09D-FA8B26D476BF}"/>
          </ac:grpSpMkLst>
        </pc:grpChg>
        <pc:grpChg chg="mod">
          <ac:chgData name="Tiara Anggraini Prasetyo" userId="429542ff462e4103" providerId="LiveId" clId="{8A5F0D6C-3D4A-4F2F-9BCC-964969CE128A}" dt="2021-08-01T13:37:40.450" v="3757" actId="164"/>
          <ac:grpSpMkLst>
            <pc:docMk/>
            <pc:sldMk cId="3919773068" sldId="264"/>
            <ac:grpSpMk id="25" creationId="{BF0CF3C4-BA31-4524-8557-9A2FF4E0AACE}"/>
          </ac:grpSpMkLst>
        </pc:grpChg>
        <pc:grpChg chg="add mod">
          <ac:chgData name="Tiara Anggraini Prasetyo" userId="429542ff462e4103" providerId="LiveId" clId="{8A5F0D6C-3D4A-4F2F-9BCC-964969CE128A}" dt="2021-08-01T13:37:40.450" v="3757" actId="164"/>
          <ac:grpSpMkLst>
            <pc:docMk/>
            <pc:sldMk cId="3919773068" sldId="264"/>
            <ac:grpSpMk id="103" creationId="{3FC3609A-40BD-4120-8CDF-DE69CE396276}"/>
          </ac:grpSpMkLst>
        </pc:grpChg>
        <pc:picChg chg="add del mod">
          <ac:chgData name="Tiara Anggraini Prasetyo" userId="429542ff462e4103" providerId="LiveId" clId="{8A5F0D6C-3D4A-4F2F-9BCC-964969CE128A}" dt="2021-08-01T09:22:04.439" v="2171" actId="478"/>
          <ac:picMkLst>
            <pc:docMk/>
            <pc:sldMk cId="3919773068" sldId="264"/>
            <ac:picMk id="3" creationId="{3102934E-5128-4F4B-A642-B98A7B938F81}"/>
          </ac:picMkLst>
        </pc:picChg>
        <pc:picChg chg="add mod ord">
          <ac:chgData name="Tiara Anggraini Prasetyo" userId="429542ff462e4103" providerId="LiveId" clId="{8A5F0D6C-3D4A-4F2F-9BCC-964969CE128A}" dt="2021-08-05T09:21:58.788" v="4310" actId="1076"/>
          <ac:picMkLst>
            <pc:docMk/>
            <pc:sldMk cId="3919773068" sldId="264"/>
            <ac:picMk id="10" creationId="{71BEB134-B893-41C8-922B-C17FE9668C50}"/>
          </ac:picMkLst>
        </pc:picChg>
        <pc:picChg chg="add mod modCrop">
          <ac:chgData name="Tiara Anggraini Prasetyo" userId="429542ff462e4103" providerId="LiveId" clId="{8A5F0D6C-3D4A-4F2F-9BCC-964969CE128A}" dt="2021-08-01T09:32:58.320" v="2403" actId="1076"/>
          <ac:picMkLst>
            <pc:docMk/>
            <pc:sldMk cId="3919773068" sldId="264"/>
            <ac:picMk id="14" creationId="{DCFA8F9E-0D61-44F3-8C17-90B31A3803E6}"/>
          </ac:picMkLst>
        </pc:picChg>
        <pc:picChg chg="add del mod ord">
          <ac:chgData name="Tiara Anggraini Prasetyo" userId="429542ff462e4103" providerId="LiveId" clId="{8A5F0D6C-3D4A-4F2F-9BCC-964969CE128A}" dt="2021-08-01T09:32:46.395" v="2399" actId="478"/>
          <ac:picMkLst>
            <pc:docMk/>
            <pc:sldMk cId="3919773068" sldId="264"/>
            <ac:picMk id="15" creationId="{466EF41F-D68A-43B6-B095-81C76DF5410F}"/>
          </ac:picMkLst>
        </pc:picChg>
        <pc:picChg chg="add del mod">
          <ac:chgData name="Tiara Anggraini Prasetyo" userId="429542ff462e4103" providerId="LiveId" clId="{8A5F0D6C-3D4A-4F2F-9BCC-964969CE128A}" dt="2021-08-01T09:32:46.395" v="2399" actId="478"/>
          <ac:picMkLst>
            <pc:docMk/>
            <pc:sldMk cId="3919773068" sldId="264"/>
            <ac:picMk id="16" creationId="{A81240BE-FD3B-447F-B140-E565F9083B02}"/>
          </ac:picMkLst>
        </pc:picChg>
        <pc:picChg chg="add mod modCrop">
          <ac:chgData name="Tiara Anggraini Prasetyo" userId="429542ff462e4103" providerId="LiveId" clId="{8A5F0D6C-3D4A-4F2F-9BCC-964969CE128A}" dt="2021-08-05T09:21:32.500" v="4306" actId="1076"/>
          <ac:picMkLst>
            <pc:docMk/>
            <pc:sldMk cId="3919773068" sldId="264"/>
            <ac:picMk id="18" creationId="{E74F46E2-9C12-449C-81E7-5EB223A65BA5}"/>
          </ac:picMkLst>
        </pc:picChg>
        <pc:picChg chg="add mod">
          <ac:chgData name="Tiara Anggraini Prasetyo" userId="429542ff462e4103" providerId="LiveId" clId="{8A5F0D6C-3D4A-4F2F-9BCC-964969CE128A}" dt="2021-08-05T09:21:32.500" v="4306" actId="1076"/>
          <ac:picMkLst>
            <pc:docMk/>
            <pc:sldMk cId="3919773068" sldId="264"/>
            <ac:picMk id="19" creationId="{68E0542A-A8F2-43A3-8CDE-EE67D9A3D349}"/>
          </ac:picMkLst>
        </pc:picChg>
        <pc:picChg chg="add del mod">
          <ac:chgData name="Tiara Anggraini Prasetyo" userId="429542ff462e4103" providerId="LiveId" clId="{8A5F0D6C-3D4A-4F2F-9BCC-964969CE128A}" dt="2021-08-01T09:29:37.878" v="2367" actId="478"/>
          <ac:picMkLst>
            <pc:docMk/>
            <pc:sldMk cId="3919773068" sldId="264"/>
            <ac:picMk id="20" creationId="{84AAD6D1-BF8D-4A03-A6E8-85C740E49B1C}"/>
          </ac:picMkLst>
        </pc:picChg>
        <pc:picChg chg="add mod">
          <ac:chgData name="Tiara Anggraini Prasetyo" userId="429542ff462e4103" providerId="LiveId" clId="{8A5F0D6C-3D4A-4F2F-9BCC-964969CE128A}" dt="2021-08-01T09:33:19.053" v="2410" actId="688"/>
          <ac:picMkLst>
            <pc:docMk/>
            <pc:sldMk cId="3919773068" sldId="264"/>
            <ac:picMk id="78" creationId="{2D22E9EE-69E1-47D4-8817-5BCB6331C062}"/>
          </ac:picMkLst>
        </pc:picChg>
        <pc:picChg chg="add mod">
          <ac:chgData name="Tiara Anggraini Prasetyo" userId="429542ff462e4103" providerId="LiveId" clId="{8A5F0D6C-3D4A-4F2F-9BCC-964969CE128A}" dt="2021-08-01T09:33:31.416" v="2416" actId="1076"/>
          <ac:picMkLst>
            <pc:docMk/>
            <pc:sldMk cId="3919773068" sldId="264"/>
            <ac:picMk id="79" creationId="{DC91AA05-67BE-450D-A88A-F45BE572690E}"/>
          </ac:picMkLst>
        </pc:picChg>
        <pc:picChg chg="add mod ord">
          <ac:chgData name="Tiara Anggraini Prasetyo" userId="429542ff462e4103" providerId="LiveId" clId="{8A5F0D6C-3D4A-4F2F-9BCC-964969CE128A}" dt="2021-08-01T18:17:48.422" v="4199" actId="1076"/>
          <ac:picMkLst>
            <pc:docMk/>
            <pc:sldMk cId="3919773068" sldId="264"/>
            <ac:picMk id="85" creationId="{E1EAA544-0B86-4CE1-AE2F-7915D4EA5BAC}"/>
          </ac:picMkLst>
        </pc:picChg>
        <pc:picChg chg="add del mod">
          <ac:chgData name="Tiara Anggraini Prasetyo" userId="429542ff462e4103" providerId="LiveId" clId="{8A5F0D6C-3D4A-4F2F-9BCC-964969CE128A}" dt="2021-08-01T18:17:06.279" v="4167" actId="478"/>
          <ac:picMkLst>
            <pc:docMk/>
            <pc:sldMk cId="3919773068" sldId="264"/>
            <ac:picMk id="92" creationId="{00C91808-3473-4D0F-8673-DB3B89EE1D50}"/>
          </ac:picMkLst>
        </pc:picChg>
        <pc:picChg chg="add del mod">
          <ac:chgData name="Tiara Anggraini Prasetyo" userId="429542ff462e4103" providerId="LiveId" clId="{8A5F0D6C-3D4A-4F2F-9BCC-964969CE128A}" dt="2021-08-01T18:17:06.279" v="4167" actId="478"/>
          <ac:picMkLst>
            <pc:docMk/>
            <pc:sldMk cId="3919773068" sldId="264"/>
            <ac:picMk id="93" creationId="{DE519833-DFCC-4B61-B01F-CBD4717ADBC9}"/>
          </ac:picMkLst>
        </pc:picChg>
        <pc:picChg chg="add del mod">
          <ac:chgData name="Tiara Anggraini Prasetyo" userId="429542ff462e4103" providerId="LiveId" clId="{8A5F0D6C-3D4A-4F2F-9BCC-964969CE128A}" dt="2021-08-01T09:39:10.566" v="2563" actId="478"/>
          <ac:picMkLst>
            <pc:docMk/>
            <pc:sldMk cId="3919773068" sldId="264"/>
            <ac:picMk id="94" creationId="{D8090B3F-C9B7-443D-A9A5-3EEC72F6D6DF}"/>
          </ac:picMkLst>
        </pc:picChg>
        <pc:picChg chg="add mod">
          <ac:chgData name="Tiara Anggraini Prasetyo" userId="429542ff462e4103" providerId="LiveId" clId="{8A5F0D6C-3D4A-4F2F-9BCC-964969CE128A}" dt="2021-08-01T18:17:12.110" v="4169" actId="1076"/>
          <ac:picMkLst>
            <pc:docMk/>
            <pc:sldMk cId="3919773068" sldId="264"/>
            <ac:picMk id="94" creationId="{FD536E70-B23C-44BE-8E1D-6F9A284898EC}"/>
          </ac:picMkLst>
        </pc:picChg>
        <pc:picChg chg="add del mod">
          <ac:chgData name="Tiara Anggraini Prasetyo" userId="429542ff462e4103" providerId="LiveId" clId="{8A5F0D6C-3D4A-4F2F-9BCC-964969CE128A}" dt="2021-08-01T09:40:12.888" v="2571" actId="478"/>
          <ac:picMkLst>
            <pc:docMk/>
            <pc:sldMk cId="3919773068" sldId="264"/>
            <ac:picMk id="96" creationId="{FF68533E-BD4A-483A-87C9-6C6D5461BFCD}"/>
          </ac:picMkLst>
        </pc:picChg>
        <pc:picChg chg="add mod">
          <ac:chgData name="Tiara Anggraini Prasetyo" userId="429542ff462e4103" providerId="LiveId" clId="{8A5F0D6C-3D4A-4F2F-9BCC-964969CE128A}" dt="2021-08-01T09:40:28.366" v="2577" actId="1076"/>
          <ac:picMkLst>
            <pc:docMk/>
            <pc:sldMk cId="3919773068" sldId="264"/>
            <ac:picMk id="97" creationId="{9EE78387-C621-4A4F-AAAF-B4CD599D7E73}"/>
          </ac:picMkLst>
        </pc:picChg>
        <pc:picChg chg="add mod">
          <ac:chgData name="Tiara Anggraini Prasetyo" userId="429542ff462e4103" providerId="LiveId" clId="{8A5F0D6C-3D4A-4F2F-9BCC-964969CE128A}" dt="2021-08-01T09:40:36.866" v="2580" actId="1076"/>
          <ac:picMkLst>
            <pc:docMk/>
            <pc:sldMk cId="3919773068" sldId="264"/>
            <ac:picMk id="98" creationId="{9C8F5FA2-DF7A-48F3-AC48-23FFFC4D0DC9}"/>
          </ac:picMkLst>
        </pc:picChg>
        <pc:picChg chg="add mod">
          <ac:chgData name="Tiara Anggraini Prasetyo" userId="429542ff462e4103" providerId="LiveId" clId="{8A5F0D6C-3D4A-4F2F-9BCC-964969CE128A}" dt="2021-08-01T09:40:48.226" v="2584" actId="1076"/>
          <ac:picMkLst>
            <pc:docMk/>
            <pc:sldMk cId="3919773068" sldId="264"/>
            <ac:picMk id="99" creationId="{50E6E084-6413-4001-A942-75AFBEBAA67D}"/>
          </ac:picMkLst>
        </pc:picChg>
        <pc:cxnChg chg="mod">
          <ac:chgData name="Tiara Anggraini Prasetyo" userId="429542ff462e4103" providerId="LiveId" clId="{8A5F0D6C-3D4A-4F2F-9BCC-964969CE128A}" dt="2021-08-01T13:37:40.450" v="3757" actId="164"/>
          <ac:cxnSpMkLst>
            <pc:docMk/>
            <pc:sldMk cId="3919773068" sldId="264"/>
            <ac:cxnSpMk id="23" creationId="{DD1230D5-5247-42BA-B574-268C166FB979}"/>
          </ac:cxnSpMkLst>
        </pc:cxnChg>
        <pc:cxnChg chg="mod">
          <ac:chgData name="Tiara Anggraini Prasetyo" userId="429542ff462e4103" providerId="LiveId" clId="{8A5F0D6C-3D4A-4F2F-9BCC-964969CE128A}" dt="2021-08-01T13:37:40.450" v="3757" actId="164"/>
          <ac:cxnSpMkLst>
            <pc:docMk/>
            <pc:sldMk cId="3919773068" sldId="264"/>
            <ac:cxnSpMk id="26" creationId="{28DC0F61-1331-4905-8D0D-96400CE5FF29}"/>
          </ac:cxnSpMkLst>
        </pc:cxnChg>
        <pc:cxnChg chg="mod">
          <ac:chgData name="Tiara Anggraini Prasetyo" userId="429542ff462e4103" providerId="LiveId" clId="{8A5F0D6C-3D4A-4F2F-9BCC-964969CE128A}" dt="2021-08-01T13:37:40.450" v="3757" actId="164"/>
          <ac:cxnSpMkLst>
            <pc:docMk/>
            <pc:sldMk cId="3919773068" sldId="264"/>
            <ac:cxnSpMk id="27" creationId="{3F0AC26E-D25A-49E8-BBE3-113CF3DFE5FF}"/>
          </ac:cxnSpMkLst>
        </pc:cxnChg>
        <pc:cxnChg chg="mod">
          <ac:chgData name="Tiara Anggraini Prasetyo" userId="429542ff462e4103" providerId="LiveId" clId="{8A5F0D6C-3D4A-4F2F-9BCC-964969CE128A}" dt="2021-08-01T13:37:40.450" v="3757" actId="164"/>
          <ac:cxnSpMkLst>
            <pc:docMk/>
            <pc:sldMk cId="3919773068" sldId="264"/>
            <ac:cxnSpMk id="28" creationId="{F9B57ECA-F2A9-47EB-A120-FE6C79A2A9C0}"/>
          </ac:cxnSpMkLst>
        </pc:cxnChg>
        <pc:cxnChg chg="mod">
          <ac:chgData name="Tiara Anggraini Prasetyo" userId="429542ff462e4103" providerId="LiveId" clId="{8A5F0D6C-3D4A-4F2F-9BCC-964969CE128A}" dt="2021-08-01T13:37:40.450" v="3757" actId="164"/>
          <ac:cxnSpMkLst>
            <pc:docMk/>
            <pc:sldMk cId="3919773068" sldId="264"/>
            <ac:cxnSpMk id="29" creationId="{33066372-F645-446D-876F-63AB3697EAE5}"/>
          </ac:cxnSpMkLst>
        </pc:cxnChg>
        <pc:cxnChg chg="mod">
          <ac:chgData name="Tiara Anggraini Prasetyo" userId="429542ff462e4103" providerId="LiveId" clId="{8A5F0D6C-3D4A-4F2F-9BCC-964969CE128A}" dt="2021-08-01T13:37:40.450" v="3757" actId="164"/>
          <ac:cxnSpMkLst>
            <pc:docMk/>
            <pc:sldMk cId="3919773068" sldId="264"/>
            <ac:cxnSpMk id="30" creationId="{E7870DCD-AF91-401B-9CD8-D7A6A0DDEA4D}"/>
          </ac:cxnSpMkLst>
        </pc:cxnChg>
        <pc:cxnChg chg="mod">
          <ac:chgData name="Tiara Anggraini Prasetyo" userId="429542ff462e4103" providerId="LiveId" clId="{8A5F0D6C-3D4A-4F2F-9BCC-964969CE128A}" dt="2021-08-01T13:37:40.450" v="3757" actId="164"/>
          <ac:cxnSpMkLst>
            <pc:docMk/>
            <pc:sldMk cId="3919773068" sldId="264"/>
            <ac:cxnSpMk id="31" creationId="{D7A6F260-0199-40C7-86C6-C5AC99EDE589}"/>
          </ac:cxnSpMkLst>
        </pc:cxnChg>
        <pc:cxnChg chg="mod">
          <ac:chgData name="Tiara Anggraini Prasetyo" userId="429542ff462e4103" providerId="LiveId" clId="{8A5F0D6C-3D4A-4F2F-9BCC-964969CE128A}" dt="2021-08-01T13:37:40.450" v="3757" actId="164"/>
          <ac:cxnSpMkLst>
            <pc:docMk/>
            <pc:sldMk cId="3919773068" sldId="264"/>
            <ac:cxnSpMk id="32" creationId="{331372A9-AB71-4870-8FA9-B15BE2CFB9C3}"/>
          </ac:cxnSpMkLst>
        </pc:cxnChg>
        <pc:cxnChg chg="mod">
          <ac:chgData name="Tiara Anggraini Prasetyo" userId="429542ff462e4103" providerId="LiveId" clId="{8A5F0D6C-3D4A-4F2F-9BCC-964969CE128A}" dt="2021-08-01T13:37:40.450" v="3757" actId="164"/>
          <ac:cxnSpMkLst>
            <pc:docMk/>
            <pc:sldMk cId="3919773068" sldId="264"/>
            <ac:cxnSpMk id="33" creationId="{A981BE7E-3FC4-4179-9A74-BFCA7FAAB74B}"/>
          </ac:cxnSpMkLst>
        </pc:cxnChg>
        <pc:cxnChg chg="mod">
          <ac:chgData name="Tiara Anggraini Prasetyo" userId="429542ff462e4103" providerId="LiveId" clId="{8A5F0D6C-3D4A-4F2F-9BCC-964969CE128A}" dt="2021-08-01T13:37:40.450" v="3757" actId="164"/>
          <ac:cxnSpMkLst>
            <pc:docMk/>
            <pc:sldMk cId="3919773068" sldId="264"/>
            <ac:cxnSpMk id="34" creationId="{919028D7-DC4B-4CA3-91C0-43810CFB8774}"/>
          </ac:cxnSpMkLst>
        </pc:cxnChg>
        <pc:cxnChg chg="mod">
          <ac:chgData name="Tiara Anggraini Prasetyo" userId="429542ff462e4103" providerId="LiveId" clId="{8A5F0D6C-3D4A-4F2F-9BCC-964969CE128A}" dt="2021-08-01T13:37:40.450" v="3757" actId="164"/>
          <ac:cxnSpMkLst>
            <pc:docMk/>
            <pc:sldMk cId="3919773068" sldId="264"/>
            <ac:cxnSpMk id="35" creationId="{9FA0AE50-AB5E-40A4-B4D9-9EEC80167EC8}"/>
          </ac:cxnSpMkLst>
        </pc:cxnChg>
        <pc:cxnChg chg="mod">
          <ac:chgData name="Tiara Anggraini Prasetyo" userId="429542ff462e4103" providerId="LiveId" clId="{8A5F0D6C-3D4A-4F2F-9BCC-964969CE128A}" dt="2021-08-01T13:37:40.450" v="3757" actId="164"/>
          <ac:cxnSpMkLst>
            <pc:docMk/>
            <pc:sldMk cId="3919773068" sldId="264"/>
            <ac:cxnSpMk id="36" creationId="{DC1C6460-DF17-4835-B75A-95559172AD2E}"/>
          </ac:cxnSpMkLst>
        </pc:cxnChg>
        <pc:cxnChg chg="mod">
          <ac:chgData name="Tiara Anggraini Prasetyo" userId="429542ff462e4103" providerId="LiveId" clId="{8A5F0D6C-3D4A-4F2F-9BCC-964969CE128A}" dt="2021-08-01T13:37:40.450" v="3757" actId="164"/>
          <ac:cxnSpMkLst>
            <pc:docMk/>
            <pc:sldMk cId="3919773068" sldId="264"/>
            <ac:cxnSpMk id="37" creationId="{60FFA26A-30E2-485E-B7F5-CA3B430E20C6}"/>
          </ac:cxnSpMkLst>
        </pc:cxnChg>
        <pc:cxnChg chg="mod">
          <ac:chgData name="Tiara Anggraini Prasetyo" userId="429542ff462e4103" providerId="LiveId" clId="{8A5F0D6C-3D4A-4F2F-9BCC-964969CE128A}" dt="2021-08-01T13:37:40.450" v="3757" actId="164"/>
          <ac:cxnSpMkLst>
            <pc:docMk/>
            <pc:sldMk cId="3919773068" sldId="264"/>
            <ac:cxnSpMk id="38" creationId="{6FC0D3C3-08E3-4EB6-A486-2612ADD4E190}"/>
          </ac:cxnSpMkLst>
        </pc:cxnChg>
        <pc:cxnChg chg="mod">
          <ac:chgData name="Tiara Anggraini Prasetyo" userId="429542ff462e4103" providerId="LiveId" clId="{8A5F0D6C-3D4A-4F2F-9BCC-964969CE128A}" dt="2021-08-01T13:37:40.450" v="3757" actId="164"/>
          <ac:cxnSpMkLst>
            <pc:docMk/>
            <pc:sldMk cId="3919773068" sldId="264"/>
            <ac:cxnSpMk id="39" creationId="{15E7A1C3-29FD-46C1-9E33-BC6D8C94A39D}"/>
          </ac:cxnSpMkLst>
        </pc:cxnChg>
        <pc:cxnChg chg="mod">
          <ac:chgData name="Tiara Anggraini Prasetyo" userId="429542ff462e4103" providerId="LiveId" clId="{8A5F0D6C-3D4A-4F2F-9BCC-964969CE128A}" dt="2021-08-01T13:37:40.450" v="3757" actId="164"/>
          <ac:cxnSpMkLst>
            <pc:docMk/>
            <pc:sldMk cId="3919773068" sldId="264"/>
            <ac:cxnSpMk id="40" creationId="{772B5AE5-73B7-4DEA-92E1-1606D4D43C85}"/>
          </ac:cxnSpMkLst>
        </pc:cxnChg>
        <pc:cxnChg chg="mod">
          <ac:chgData name="Tiara Anggraini Prasetyo" userId="429542ff462e4103" providerId="LiveId" clId="{8A5F0D6C-3D4A-4F2F-9BCC-964969CE128A}" dt="2021-08-01T13:37:40.450" v="3757" actId="164"/>
          <ac:cxnSpMkLst>
            <pc:docMk/>
            <pc:sldMk cId="3919773068" sldId="264"/>
            <ac:cxnSpMk id="41" creationId="{3DBCA2E6-A3C6-4E98-9FE2-7CA450800888}"/>
          </ac:cxnSpMkLst>
        </pc:cxnChg>
        <pc:cxnChg chg="mod">
          <ac:chgData name="Tiara Anggraini Prasetyo" userId="429542ff462e4103" providerId="LiveId" clId="{8A5F0D6C-3D4A-4F2F-9BCC-964969CE128A}" dt="2021-08-01T13:37:40.450" v="3757" actId="164"/>
          <ac:cxnSpMkLst>
            <pc:docMk/>
            <pc:sldMk cId="3919773068" sldId="264"/>
            <ac:cxnSpMk id="42" creationId="{0B55F738-5117-4162-911C-17AA45FE27F2}"/>
          </ac:cxnSpMkLst>
        </pc:cxnChg>
        <pc:cxnChg chg="mod">
          <ac:chgData name="Tiara Anggraini Prasetyo" userId="429542ff462e4103" providerId="LiveId" clId="{8A5F0D6C-3D4A-4F2F-9BCC-964969CE128A}" dt="2021-08-01T13:37:40.450" v="3757" actId="164"/>
          <ac:cxnSpMkLst>
            <pc:docMk/>
            <pc:sldMk cId="3919773068" sldId="264"/>
            <ac:cxnSpMk id="43" creationId="{B5321F82-E48D-46E4-8D9A-E4E4CDF71601}"/>
          </ac:cxnSpMkLst>
        </pc:cxnChg>
        <pc:cxnChg chg="mod">
          <ac:chgData name="Tiara Anggraini Prasetyo" userId="429542ff462e4103" providerId="LiveId" clId="{8A5F0D6C-3D4A-4F2F-9BCC-964969CE128A}" dt="2021-08-01T13:37:40.450" v="3757" actId="164"/>
          <ac:cxnSpMkLst>
            <pc:docMk/>
            <pc:sldMk cId="3919773068" sldId="264"/>
            <ac:cxnSpMk id="44" creationId="{96F0E2AA-098B-4259-AB65-27A49FD56145}"/>
          </ac:cxnSpMkLst>
        </pc:cxnChg>
        <pc:cxnChg chg="mod">
          <ac:chgData name="Tiara Anggraini Prasetyo" userId="429542ff462e4103" providerId="LiveId" clId="{8A5F0D6C-3D4A-4F2F-9BCC-964969CE128A}" dt="2021-08-01T13:37:40.450" v="3757" actId="164"/>
          <ac:cxnSpMkLst>
            <pc:docMk/>
            <pc:sldMk cId="3919773068" sldId="264"/>
            <ac:cxnSpMk id="45" creationId="{1A389222-32DD-43B5-A343-1EBCF2E5F4D2}"/>
          </ac:cxnSpMkLst>
        </pc:cxnChg>
        <pc:cxnChg chg="mod">
          <ac:chgData name="Tiara Anggraini Prasetyo" userId="429542ff462e4103" providerId="LiveId" clId="{8A5F0D6C-3D4A-4F2F-9BCC-964969CE128A}" dt="2021-08-01T13:37:40.450" v="3757" actId="164"/>
          <ac:cxnSpMkLst>
            <pc:docMk/>
            <pc:sldMk cId="3919773068" sldId="264"/>
            <ac:cxnSpMk id="46" creationId="{D3D64338-090F-40A7-81FD-514A6ABB95FB}"/>
          </ac:cxnSpMkLst>
        </pc:cxnChg>
        <pc:cxnChg chg="mod">
          <ac:chgData name="Tiara Anggraini Prasetyo" userId="429542ff462e4103" providerId="LiveId" clId="{8A5F0D6C-3D4A-4F2F-9BCC-964969CE128A}" dt="2021-08-01T13:37:40.450" v="3757" actId="164"/>
          <ac:cxnSpMkLst>
            <pc:docMk/>
            <pc:sldMk cId="3919773068" sldId="264"/>
            <ac:cxnSpMk id="47" creationId="{D10C600D-92E1-4735-8559-AA3C31ABA70C}"/>
          </ac:cxnSpMkLst>
        </pc:cxnChg>
        <pc:cxnChg chg="mod">
          <ac:chgData name="Tiara Anggraini Prasetyo" userId="429542ff462e4103" providerId="LiveId" clId="{8A5F0D6C-3D4A-4F2F-9BCC-964969CE128A}" dt="2021-08-01T13:37:40.450" v="3757" actId="164"/>
          <ac:cxnSpMkLst>
            <pc:docMk/>
            <pc:sldMk cId="3919773068" sldId="264"/>
            <ac:cxnSpMk id="48" creationId="{30312385-0A8D-4685-AA55-40B04DF60BC2}"/>
          </ac:cxnSpMkLst>
        </pc:cxnChg>
        <pc:cxnChg chg="mod">
          <ac:chgData name="Tiara Anggraini Prasetyo" userId="429542ff462e4103" providerId="LiveId" clId="{8A5F0D6C-3D4A-4F2F-9BCC-964969CE128A}" dt="2021-08-01T13:37:40.450" v="3757" actId="164"/>
          <ac:cxnSpMkLst>
            <pc:docMk/>
            <pc:sldMk cId="3919773068" sldId="264"/>
            <ac:cxnSpMk id="49" creationId="{152A1350-6496-4007-9FB7-AAEB831C88BC}"/>
          </ac:cxnSpMkLst>
        </pc:cxnChg>
        <pc:cxnChg chg="mod">
          <ac:chgData name="Tiara Anggraini Prasetyo" userId="429542ff462e4103" providerId="LiveId" clId="{8A5F0D6C-3D4A-4F2F-9BCC-964969CE128A}" dt="2021-08-01T13:37:40.450" v="3757" actId="164"/>
          <ac:cxnSpMkLst>
            <pc:docMk/>
            <pc:sldMk cId="3919773068" sldId="264"/>
            <ac:cxnSpMk id="50" creationId="{7322F7CE-2657-4F7F-8EA3-52901B29FE7C}"/>
          </ac:cxnSpMkLst>
        </pc:cxnChg>
        <pc:cxnChg chg="mod">
          <ac:chgData name="Tiara Anggraini Prasetyo" userId="429542ff462e4103" providerId="LiveId" clId="{8A5F0D6C-3D4A-4F2F-9BCC-964969CE128A}" dt="2021-08-01T13:37:40.450" v="3757" actId="164"/>
          <ac:cxnSpMkLst>
            <pc:docMk/>
            <pc:sldMk cId="3919773068" sldId="264"/>
            <ac:cxnSpMk id="51" creationId="{75AB9B6F-DB09-49E3-BA67-4E4C1D5C4CB9}"/>
          </ac:cxnSpMkLst>
        </pc:cxnChg>
        <pc:cxnChg chg="mod">
          <ac:chgData name="Tiara Anggraini Prasetyo" userId="429542ff462e4103" providerId="LiveId" clId="{8A5F0D6C-3D4A-4F2F-9BCC-964969CE128A}" dt="2021-08-01T13:37:40.450" v="3757" actId="164"/>
          <ac:cxnSpMkLst>
            <pc:docMk/>
            <pc:sldMk cId="3919773068" sldId="264"/>
            <ac:cxnSpMk id="52" creationId="{4AC952B5-56E0-42AE-9784-07ADC80BAE3D}"/>
          </ac:cxnSpMkLst>
        </pc:cxnChg>
        <pc:cxnChg chg="mod">
          <ac:chgData name="Tiara Anggraini Prasetyo" userId="429542ff462e4103" providerId="LiveId" clId="{8A5F0D6C-3D4A-4F2F-9BCC-964969CE128A}" dt="2021-08-01T13:37:40.450" v="3757" actId="164"/>
          <ac:cxnSpMkLst>
            <pc:docMk/>
            <pc:sldMk cId="3919773068" sldId="264"/>
            <ac:cxnSpMk id="53" creationId="{00158707-C991-493F-866D-E0F6E72D0DAB}"/>
          </ac:cxnSpMkLst>
        </pc:cxnChg>
        <pc:cxnChg chg="mod">
          <ac:chgData name="Tiara Anggraini Prasetyo" userId="429542ff462e4103" providerId="LiveId" clId="{8A5F0D6C-3D4A-4F2F-9BCC-964969CE128A}" dt="2021-08-01T13:37:40.450" v="3757" actId="164"/>
          <ac:cxnSpMkLst>
            <pc:docMk/>
            <pc:sldMk cId="3919773068" sldId="264"/>
            <ac:cxnSpMk id="54" creationId="{5074AAE6-A8A8-4480-9D7B-1A4C99A86192}"/>
          </ac:cxnSpMkLst>
        </pc:cxnChg>
        <pc:cxnChg chg="mod">
          <ac:chgData name="Tiara Anggraini Prasetyo" userId="429542ff462e4103" providerId="LiveId" clId="{8A5F0D6C-3D4A-4F2F-9BCC-964969CE128A}" dt="2021-08-01T13:37:40.450" v="3757" actId="164"/>
          <ac:cxnSpMkLst>
            <pc:docMk/>
            <pc:sldMk cId="3919773068" sldId="264"/>
            <ac:cxnSpMk id="55" creationId="{5D544A41-D7D8-4747-928C-8D313272F616}"/>
          </ac:cxnSpMkLst>
        </pc:cxnChg>
        <pc:cxnChg chg="mod">
          <ac:chgData name="Tiara Anggraini Prasetyo" userId="429542ff462e4103" providerId="LiveId" clId="{8A5F0D6C-3D4A-4F2F-9BCC-964969CE128A}" dt="2021-08-01T13:37:40.450" v="3757" actId="164"/>
          <ac:cxnSpMkLst>
            <pc:docMk/>
            <pc:sldMk cId="3919773068" sldId="264"/>
            <ac:cxnSpMk id="56" creationId="{C5CCAC44-2225-4E9D-BE51-1EF2CD7B90C5}"/>
          </ac:cxnSpMkLst>
        </pc:cxnChg>
        <pc:cxnChg chg="mod">
          <ac:chgData name="Tiara Anggraini Prasetyo" userId="429542ff462e4103" providerId="LiveId" clId="{8A5F0D6C-3D4A-4F2F-9BCC-964969CE128A}" dt="2021-08-01T13:37:40.450" v="3757" actId="164"/>
          <ac:cxnSpMkLst>
            <pc:docMk/>
            <pc:sldMk cId="3919773068" sldId="264"/>
            <ac:cxnSpMk id="57" creationId="{2AEB789B-F69C-414D-8762-A40FF4E5950E}"/>
          </ac:cxnSpMkLst>
        </pc:cxnChg>
        <pc:cxnChg chg="mod">
          <ac:chgData name="Tiara Anggraini Prasetyo" userId="429542ff462e4103" providerId="LiveId" clId="{8A5F0D6C-3D4A-4F2F-9BCC-964969CE128A}" dt="2021-08-01T13:37:40.450" v="3757" actId="164"/>
          <ac:cxnSpMkLst>
            <pc:docMk/>
            <pc:sldMk cId="3919773068" sldId="264"/>
            <ac:cxnSpMk id="58" creationId="{E863AA57-7A0D-40FC-988C-647177941359}"/>
          </ac:cxnSpMkLst>
        </pc:cxnChg>
        <pc:cxnChg chg="mod">
          <ac:chgData name="Tiara Anggraini Prasetyo" userId="429542ff462e4103" providerId="LiveId" clId="{8A5F0D6C-3D4A-4F2F-9BCC-964969CE128A}" dt="2021-08-01T13:37:40.450" v="3757" actId="164"/>
          <ac:cxnSpMkLst>
            <pc:docMk/>
            <pc:sldMk cId="3919773068" sldId="264"/>
            <ac:cxnSpMk id="59" creationId="{FD1D1599-0A65-4E37-9C69-BFEBACF0DEB1}"/>
          </ac:cxnSpMkLst>
        </pc:cxnChg>
        <pc:cxnChg chg="mod">
          <ac:chgData name="Tiara Anggraini Prasetyo" userId="429542ff462e4103" providerId="LiveId" clId="{8A5F0D6C-3D4A-4F2F-9BCC-964969CE128A}" dt="2021-08-01T13:37:40.450" v="3757" actId="164"/>
          <ac:cxnSpMkLst>
            <pc:docMk/>
            <pc:sldMk cId="3919773068" sldId="264"/>
            <ac:cxnSpMk id="60" creationId="{5F390B1A-2918-478B-84D6-BDAB9CA821B2}"/>
          </ac:cxnSpMkLst>
        </pc:cxnChg>
        <pc:cxnChg chg="mod">
          <ac:chgData name="Tiara Anggraini Prasetyo" userId="429542ff462e4103" providerId="LiveId" clId="{8A5F0D6C-3D4A-4F2F-9BCC-964969CE128A}" dt="2021-08-01T13:37:40.450" v="3757" actId="164"/>
          <ac:cxnSpMkLst>
            <pc:docMk/>
            <pc:sldMk cId="3919773068" sldId="264"/>
            <ac:cxnSpMk id="61" creationId="{CF1B91A5-0D29-4F0C-8001-70EE5CD62980}"/>
          </ac:cxnSpMkLst>
        </pc:cxnChg>
        <pc:cxnChg chg="mod">
          <ac:chgData name="Tiara Anggraini Prasetyo" userId="429542ff462e4103" providerId="LiveId" clId="{8A5F0D6C-3D4A-4F2F-9BCC-964969CE128A}" dt="2021-08-01T13:37:40.450" v="3757" actId="164"/>
          <ac:cxnSpMkLst>
            <pc:docMk/>
            <pc:sldMk cId="3919773068" sldId="264"/>
            <ac:cxnSpMk id="62" creationId="{0A6524F6-365E-49CD-A57D-6805F426CCCF}"/>
          </ac:cxnSpMkLst>
        </pc:cxnChg>
        <pc:cxnChg chg="mod">
          <ac:chgData name="Tiara Anggraini Prasetyo" userId="429542ff462e4103" providerId="LiveId" clId="{8A5F0D6C-3D4A-4F2F-9BCC-964969CE128A}" dt="2021-08-01T13:37:40.450" v="3757" actId="164"/>
          <ac:cxnSpMkLst>
            <pc:docMk/>
            <pc:sldMk cId="3919773068" sldId="264"/>
            <ac:cxnSpMk id="63" creationId="{6A7047F1-4289-452D-8FF8-F2B56129CBA3}"/>
          </ac:cxnSpMkLst>
        </pc:cxnChg>
        <pc:cxnChg chg="mod">
          <ac:chgData name="Tiara Anggraini Prasetyo" userId="429542ff462e4103" providerId="LiveId" clId="{8A5F0D6C-3D4A-4F2F-9BCC-964969CE128A}" dt="2021-08-01T13:37:40.450" v="3757" actId="164"/>
          <ac:cxnSpMkLst>
            <pc:docMk/>
            <pc:sldMk cId="3919773068" sldId="264"/>
            <ac:cxnSpMk id="64" creationId="{59EDAC76-971A-4FAA-92C8-CF966F87020D}"/>
          </ac:cxnSpMkLst>
        </pc:cxnChg>
        <pc:cxnChg chg="mod">
          <ac:chgData name="Tiara Anggraini Prasetyo" userId="429542ff462e4103" providerId="LiveId" clId="{8A5F0D6C-3D4A-4F2F-9BCC-964969CE128A}" dt="2021-08-01T13:37:40.450" v="3757" actId="164"/>
          <ac:cxnSpMkLst>
            <pc:docMk/>
            <pc:sldMk cId="3919773068" sldId="264"/>
            <ac:cxnSpMk id="65" creationId="{A0041C0D-097E-4A72-BBB3-F4D98F9F6B64}"/>
          </ac:cxnSpMkLst>
        </pc:cxnChg>
        <pc:cxnChg chg="mod">
          <ac:chgData name="Tiara Anggraini Prasetyo" userId="429542ff462e4103" providerId="LiveId" clId="{8A5F0D6C-3D4A-4F2F-9BCC-964969CE128A}" dt="2021-08-01T13:37:40.450" v="3757" actId="164"/>
          <ac:cxnSpMkLst>
            <pc:docMk/>
            <pc:sldMk cId="3919773068" sldId="264"/>
            <ac:cxnSpMk id="66" creationId="{7076FA14-D739-400B-B8D8-8B2AB5E11A85}"/>
          </ac:cxnSpMkLst>
        </pc:cxnChg>
        <pc:cxnChg chg="mod">
          <ac:chgData name="Tiara Anggraini Prasetyo" userId="429542ff462e4103" providerId="LiveId" clId="{8A5F0D6C-3D4A-4F2F-9BCC-964969CE128A}" dt="2021-08-01T13:37:40.450" v="3757" actId="164"/>
          <ac:cxnSpMkLst>
            <pc:docMk/>
            <pc:sldMk cId="3919773068" sldId="264"/>
            <ac:cxnSpMk id="67" creationId="{74EF8CD1-5B47-42C6-AF1B-237A3318AC4F}"/>
          </ac:cxnSpMkLst>
        </pc:cxnChg>
        <pc:cxnChg chg="mod">
          <ac:chgData name="Tiara Anggraini Prasetyo" userId="429542ff462e4103" providerId="LiveId" clId="{8A5F0D6C-3D4A-4F2F-9BCC-964969CE128A}" dt="2021-08-01T13:37:40.450" v="3757" actId="164"/>
          <ac:cxnSpMkLst>
            <pc:docMk/>
            <pc:sldMk cId="3919773068" sldId="264"/>
            <ac:cxnSpMk id="68" creationId="{F15DCACF-AC17-45CA-B3A4-97BADAF37BFE}"/>
          </ac:cxnSpMkLst>
        </pc:cxnChg>
        <pc:cxnChg chg="mod">
          <ac:chgData name="Tiara Anggraini Prasetyo" userId="429542ff462e4103" providerId="LiveId" clId="{8A5F0D6C-3D4A-4F2F-9BCC-964969CE128A}" dt="2021-08-01T13:37:40.450" v="3757" actId="164"/>
          <ac:cxnSpMkLst>
            <pc:docMk/>
            <pc:sldMk cId="3919773068" sldId="264"/>
            <ac:cxnSpMk id="69" creationId="{7A3993FF-6560-4C4F-BBAE-82FBFE4AAC9B}"/>
          </ac:cxnSpMkLst>
        </pc:cxnChg>
        <pc:cxnChg chg="mod">
          <ac:chgData name="Tiara Anggraini Prasetyo" userId="429542ff462e4103" providerId="LiveId" clId="{8A5F0D6C-3D4A-4F2F-9BCC-964969CE128A}" dt="2021-08-01T13:37:40.450" v="3757" actId="164"/>
          <ac:cxnSpMkLst>
            <pc:docMk/>
            <pc:sldMk cId="3919773068" sldId="264"/>
            <ac:cxnSpMk id="70" creationId="{D1E82712-81A4-47FC-BB99-31409D74B6A3}"/>
          </ac:cxnSpMkLst>
        </pc:cxnChg>
      </pc:sldChg>
      <pc:sldChg chg="addSp delSp modSp add mod modTransition modAnim">
        <pc:chgData name="Tiara Anggraini Prasetyo" userId="429542ff462e4103" providerId="LiveId" clId="{8A5F0D6C-3D4A-4F2F-9BCC-964969CE128A}" dt="2021-08-01T10:16:48.468" v="2982" actId="1076"/>
        <pc:sldMkLst>
          <pc:docMk/>
          <pc:sldMk cId="1236969243" sldId="265"/>
        </pc:sldMkLst>
        <pc:spChg chg="mod">
          <ac:chgData name="Tiara Anggraini Prasetyo" userId="429542ff462e4103" providerId="LiveId" clId="{8A5F0D6C-3D4A-4F2F-9BCC-964969CE128A}" dt="2021-08-01T10:13:09.128" v="2834" actId="1076"/>
          <ac:spMkLst>
            <pc:docMk/>
            <pc:sldMk cId="1236969243" sldId="265"/>
            <ac:spMk id="7" creationId="{9B56B6DF-8B9E-4C0E-8C7B-E4338E1411D6}"/>
          </ac:spMkLst>
        </pc:spChg>
        <pc:spChg chg="add del mod">
          <ac:chgData name="Tiara Anggraini Prasetyo" userId="429542ff462e4103" providerId="LiveId" clId="{8A5F0D6C-3D4A-4F2F-9BCC-964969CE128A}" dt="2021-08-01T10:08:38.600" v="2661" actId="21"/>
          <ac:spMkLst>
            <pc:docMk/>
            <pc:sldMk cId="1236969243" sldId="265"/>
            <ac:spMk id="10" creationId="{5800E815-2844-400A-9A1E-26669F3708AA}"/>
          </ac:spMkLst>
        </pc:spChg>
        <pc:spChg chg="add del mod">
          <ac:chgData name="Tiara Anggraini Prasetyo" userId="429542ff462e4103" providerId="LiveId" clId="{8A5F0D6C-3D4A-4F2F-9BCC-964969CE128A}" dt="2021-08-01T10:08:38.600" v="2661" actId="21"/>
          <ac:spMkLst>
            <pc:docMk/>
            <pc:sldMk cId="1236969243" sldId="265"/>
            <ac:spMk id="11" creationId="{3A2EAFFC-FAD0-47DC-8FB1-9B9EA288497D}"/>
          </ac:spMkLst>
        </pc:spChg>
        <pc:spChg chg="add del mod">
          <ac:chgData name="Tiara Anggraini Prasetyo" userId="429542ff462e4103" providerId="LiveId" clId="{8A5F0D6C-3D4A-4F2F-9BCC-964969CE128A}" dt="2021-08-01T10:08:38.600" v="2661" actId="21"/>
          <ac:spMkLst>
            <pc:docMk/>
            <pc:sldMk cId="1236969243" sldId="265"/>
            <ac:spMk id="12" creationId="{E71200E0-8C5E-4017-A7BB-AC80C1ADF702}"/>
          </ac:spMkLst>
        </pc:spChg>
        <pc:spChg chg="add mod">
          <ac:chgData name="Tiara Anggraini Prasetyo" userId="429542ff462e4103" providerId="LiveId" clId="{8A5F0D6C-3D4A-4F2F-9BCC-964969CE128A}" dt="2021-08-01T10:09:17.508" v="2674" actId="692"/>
          <ac:spMkLst>
            <pc:docMk/>
            <pc:sldMk cId="1236969243" sldId="265"/>
            <ac:spMk id="13" creationId="{FA4742B0-46E8-44C0-B163-061D2509A178}"/>
          </ac:spMkLst>
        </pc:spChg>
        <pc:spChg chg="add mod">
          <ac:chgData name="Tiara Anggraini Prasetyo" userId="429542ff462e4103" providerId="LiveId" clId="{8A5F0D6C-3D4A-4F2F-9BCC-964969CE128A}" dt="2021-08-01T10:16:48.468" v="2982" actId="1076"/>
          <ac:spMkLst>
            <pc:docMk/>
            <pc:sldMk cId="1236969243" sldId="265"/>
            <ac:spMk id="14" creationId="{C9873BF2-32C0-4F05-9C37-748CEC33DBB5}"/>
          </ac:spMkLst>
        </pc:spChg>
        <pc:spChg chg="add mod">
          <ac:chgData name="Tiara Anggraini Prasetyo" userId="429542ff462e4103" providerId="LiveId" clId="{8A5F0D6C-3D4A-4F2F-9BCC-964969CE128A}" dt="2021-08-01T10:16:41.818" v="2980" actId="1076"/>
          <ac:spMkLst>
            <pc:docMk/>
            <pc:sldMk cId="1236969243" sldId="265"/>
            <ac:spMk id="15" creationId="{9E4A3684-E2C2-4C04-8FC9-D9AE17C6227B}"/>
          </ac:spMkLst>
        </pc:spChg>
        <pc:spChg chg="add mod ord">
          <ac:chgData name="Tiara Anggraini Prasetyo" userId="429542ff462e4103" providerId="LiveId" clId="{8A5F0D6C-3D4A-4F2F-9BCC-964969CE128A}" dt="2021-08-01T10:16:44.341" v="2981" actId="1076"/>
          <ac:spMkLst>
            <pc:docMk/>
            <pc:sldMk cId="1236969243" sldId="265"/>
            <ac:spMk id="73" creationId="{4C37846A-C0CA-4EDE-993C-4B2F46FE9F48}"/>
          </ac:spMkLst>
        </pc:spChg>
        <pc:spChg chg="add mod ord">
          <ac:chgData name="Tiara Anggraini Prasetyo" userId="429542ff462e4103" providerId="LiveId" clId="{8A5F0D6C-3D4A-4F2F-9BCC-964969CE128A}" dt="2021-08-01T10:16:38.109" v="2979" actId="1076"/>
          <ac:spMkLst>
            <pc:docMk/>
            <pc:sldMk cId="1236969243" sldId="265"/>
            <ac:spMk id="74" creationId="{E110D023-16EF-4216-A915-842DC91D25BD}"/>
          </ac:spMkLst>
        </pc:spChg>
        <pc:grpChg chg="add mod ord">
          <ac:chgData name="Tiara Anggraini Prasetyo" userId="429542ff462e4103" providerId="LiveId" clId="{8A5F0D6C-3D4A-4F2F-9BCC-964969CE128A}" dt="2021-08-01T10:10:04.999" v="2747" actId="14100"/>
          <ac:grpSpMkLst>
            <pc:docMk/>
            <pc:sldMk cId="1236969243" sldId="265"/>
            <ac:grpSpMk id="16" creationId="{304811CD-DA18-40EF-B796-52A0FA897348}"/>
          </ac:grpSpMkLst>
        </pc:grpChg>
        <pc:grpChg chg="mod">
          <ac:chgData name="Tiara Anggraini Prasetyo" userId="429542ff462e4103" providerId="LiveId" clId="{8A5F0D6C-3D4A-4F2F-9BCC-964969CE128A}" dt="2021-08-01T10:09:30.748" v="2675"/>
          <ac:grpSpMkLst>
            <pc:docMk/>
            <pc:sldMk cId="1236969243" sldId="265"/>
            <ac:grpSpMk id="17" creationId="{F7F1FCF6-D82F-4862-B88E-7EF7970D7D1F}"/>
          </ac:grpSpMkLst>
        </pc:grpChg>
        <pc:grpChg chg="mod">
          <ac:chgData name="Tiara Anggraini Prasetyo" userId="429542ff462e4103" providerId="LiveId" clId="{8A5F0D6C-3D4A-4F2F-9BCC-964969CE128A}" dt="2021-08-01T10:09:30.748" v="2675"/>
          <ac:grpSpMkLst>
            <pc:docMk/>
            <pc:sldMk cId="1236969243" sldId="265"/>
            <ac:grpSpMk id="19" creationId="{1D373EB8-0B08-46C8-A923-7667E1D1E847}"/>
          </ac:grpSpMkLst>
        </pc:grpChg>
        <pc:grpChg chg="mod">
          <ac:chgData name="Tiara Anggraini Prasetyo" userId="429542ff462e4103" providerId="LiveId" clId="{8A5F0D6C-3D4A-4F2F-9BCC-964969CE128A}" dt="2021-08-01T10:09:30.748" v="2675"/>
          <ac:grpSpMkLst>
            <pc:docMk/>
            <pc:sldMk cId="1236969243" sldId="265"/>
            <ac:grpSpMk id="20" creationId="{3067893B-D3A1-4AB1-A35B-16DA8178EA3F}"/>
          </ac:grpSpMkLst>
        </pc:grpChg>
        <pc:picChg chg="add mod">
          <ac:chgData name="Tiara Anggraini Prasetyo" userId="429542ff462e4103" providerId="LiveId" clId="{8A5F0D6C-3D4A-4F2F-9BCC-964969CE128A}" dt="2021-08-01T10:13:05.049" v="2832" actId="1076"/>
          <ac:picMkLst>
            <pc:docMk/>
            <pc:sldMk cId="1236969243" sldId="265"/>
            <ac:picMk id="71" creationId="{AAD24E86-63B7-4825-AA24-546C2B32AE26}"/>
          </ac:picMkLst>
        </pc:picChg>
        <pc:picChg chg="add mod">
          <ac:chgData name="Tiara Anggraini Prasetyo" userId="429542ff462e4103" providerId="LiveId" clId="{8A5F0D6C-3D4A-4F2F-9BCC-964969CE128A}" dt="2021-08-01T10:13:05.049" v="2832" actId="1076"/>
          <ac:picMkLst>
            <pc:docMk/>
            <pc:sldMk cId="1236969243" sldId="265"/>
            <ac:picMk id="72" creationId="{4C02491F-1026-4015-A708-8ED2D0A50AA3}"/>
          </ac:picMkLst>
        </pc:picChg>
        <pc:cxnChg chg="mod">
          <ac:chgData name="Tiara Anggraini Prasetyo" userId="429542ff462e4103" providerId="LiveId" clId="{8A5F0D6C-3D4A-4F2F-9BCC-964969CE128A}" dt="2021-08-01T10:10:21.882" v="2753" actId="1038"/>
          <ac:cxnSpMkLst>
            <pc:docMk/>
            <pc:sldMk cId="1236969243" sldId="265"/>
            <ac:cxnSpMk id="18" creationId="{7197D551-4A59-42F5-A9B6-04222C8CB6EE}"/>
          </ac:cxnSpMkLst>
        </pc:cxnChg>
        <pc:cxnChg chg="mod">
          <ac:chgData name="Tiara Anggraini Prasetyo" userId="429542ff462e4103" providerId="LiveId" clId="{8A5F0D6C-3D4A-4F2F-9BCC-964969CE128A}" dt="2021-08-01T10:09:49.049" v="2737" actId="692"/>
          <ac:cxnSpMkLst>
            <pc:docMk/>
            <pc:sldMk cId="1236969243" sldId="265"/>
            <ac:cxnSpMk id="21" creationId="{BD70AB6E-EB42-4E75-8E75-225EF77D9013}"/>
          </ac:cxnSpMkLst>
        </pc:cxnChg>
        <pc:cxnChg chg="mod">
          <ac:chgData name="Tiara Anggraini Prasetyo" userId="429542ff462e4103" providerId="LiveId" clId="{8A5F0D6C-3D4A-4F2F-9BCC-964969CE128A}" dt="2021-08-01T10:09:49.049" v="2737" actId="692"/>
          <ac:cxnSpMkLst>
            <pc:docMk/>
            <pc:sldMk cId="1236969243" sldId="265"/>
            <ac:cxnSpMk id="22" creationId="{67784BC4-8984-4450-B702-217E83A22DA4}"/>
          </ac:cxnSpMkLst>
        </pc:cxnChg>
        <pc:cxnChg chg="mod">
          <ac:chgData name="Tiara Anggraini Prasetyo" userId="429542ff462e4103" providerId="LiveId" clId="{8A5F0D6C-3D4A-4F2F-9BCC-964969CE128A}" dt="2021-08-01T10:09:49.049" v="2737" actId="692"/>
          <ac:cxnSpMkLst>
            <pc:docMk/>
            <pc:sldMk cId="1236969243" sldId="265"/>
            <ac:cxnSpMk id="23" creationId="{C6227E6F-42B3-49B7-934D-DAEF3ED9C162}"/>
          </ac:cxnSpMkLst>
        </pc:cxnChg>
        <pc:cxnChg chg="mod">
          <ac:chgData name="Tiara Anggraini Prasetyo" userId="429542ff462e4103" providerId="LiveId" clId="{8A5F0D6C-3D4A-4F2F-9BCC-964969CE128A}" dt="2021-08-01T10:09:49.049" v="2737" actId="692"/>
          <ac:cxnSpMkLst>
            <pc:docMk/>
            <pc:sldMk cId="1236969243" sldId="265"/>
            <ac:cxnSpMk id="24" creationId="{2E277DC3-5AA9-4775-BCF6-DDA86F1CF87C}"/>
          </ac:cxnSpMkLst>
        </pc:cxnChg>
        <pc:cxnChg chg="mod">
          <ac:chgData name="Tiara Anggraini Prasetyo" userId="429542ff462e4103" providerId="LiveId" clId="{8A5F0D6C-3D4A-4F2F-9BCC-964969CE128A}" dt="2021-08-01T10:09:49.049" v="2737" actId="692"/>
          <ac:cxnSpMkLst>
            <pc:docMk/>
            <pc:sldMk cId="1236969243" sldId="265"/>
            <ac:cxnSpMk id="25" creationId="{ACE352F0-099B-4E81-9B63-40605F86A2E8}"/>
          </ac:cxnSpMkLst>
        </pc:cxnChg>
        <pc:cxnChg chg="mod">
          <ac:chgData name="Tiara Anggraini Prasetyo" userId="429542ff462e4103" providerId="LiveId" clId="{8A5F0D6C-3D4A-4F2F-9BCC-964969CE128A}" dt="2021-08-01T10:09:49.049" v="2737" actId="692"/>
          <ac:cxnSpMkLst>
            <pc:docMk/>
            <pc:sldMk cId="1236969243" sldId="265"/>
            <ac:cxnSpMk id="26" creationId="{5C874F4D-D115-429B-94CF-8429B2EE12BF}"/>
          </ac:cxnSpMkLst>
        </pc:cxnChg>
        <pc:cxnChg chg="mod">
          <ac:chgData name="Tiara Anggraini Prasetyo" userId="429542ff462e4103" providerId="LiveId" clId="{8A5F0D6C-3D4A-4F2F-9BCC-964969CE128A}" dt="2021-08-01T10:10:33.446" v="2754" actId="14100"/>
          <ac:cxnSpMkLst>
            <pc:docMk/>
            <pc:sldMk cId="1236969243" sldId="265"/>
            <ac:cxnSpMk id="27" creationId="{DAC3D2DF-AD68-4E0C-84A2-A0BBD008CDE7}"/>
          </ac:cxnSpMkLst>
        </pc:cxnChg>
        <pc:cxnChg chg="mod">
          <ac:chgData name="Tiara Anggraini Prasetyo" userId="429542ff462e4103" providerId="LiveId" clId="{8A5F0D6C-3D4A-4F2F-9BCC-964969CE128A}" dt="2021-08-01T10:10:35.974" v="2755" actId="14100"/>
          <ac:cxnSpMkLst>
            <pc:docMk/>
            <pc:sldMk cId="1236969243" sldId="265"/>
            <ac:cxnSpMk id="28" creationId="{5160EAE1-8D55-49A2-B2E7-6FB31D79577C}"/>
          </ac:cxnSpMkLst>
        </pc:cxnChg>
        <pc:cxnChg chg="mod">
          <ac:chgData name="Tiara Anggraini Prasetyo" userId="429542ff462e4103" providerId="LiveId" clId="{8A5F0D6C-3D4A-4F2F-9BCC-964969CE128A}" dt="2021-08-01T10:11:05.250" v="2760" actId="14100"/>
          <ac:cxnSpMkLst>
            <pc:docMk/>
            <pc:sldMk cId="1236969243" sldId="265"/>
            <ac:cxnSpMk id="29" creationId="{1FC5DF49-AC97-49E0-845F-C103162AA0A4}"/>
          </ac:cxnSpMkLst>
        </pc:cxnChg>
        <pc:cxnChg chg="mod">
          <ac:chgData name="Tiara Anggraini Prasetyo" userId="429542ff462e4103" providerId="LiveId" clId="{8A5F0D6C-3D4A-4F2F-9BCC-964969CE128A}" dt="2021-08-01T10:09:49.049" v="2737" actId="692"/>
          <ac:cxnSpMkLst>
            <pc:docMk/>
            <pc:sldMk cId="1236969243" sldId="265"/>
            <ac:cxnSpMk id="30" creationId="{0D7A05A4-9789-46CE-872A-CFB0A56B54B4}"/>
          </ac:cxnSpMkLst>
        </pc:cxnChg>
        <pc:cxnChg chg="mod">
          <ac:chgData name="Tiara Anggraini Prasetyo" userId="429542ff462e4103" providerId="LiveId" clId="{8A5F0D6C-3D4A-4F2F-9BCC-964969CE128A}" dt="2021-08-01T10:10:49.288" v="2758" actId="14100"/>
          <ac:cxnSpMkLst>
            <pc:docMk/>
            <pc:sldMk cId="1236969243" sldId="265"/>
            <ac:cxnSpMk id="31" creationId="{AA211426-0DB1-461E-9878-D118024F283A}"/>
          </ac:cxnSpMkLst>
        </pc:cxnChg>
        <pc:cxnChg chg="mod">
          <ac:chgData name="Tiara Anggraini Prasetyo" userId="429542ff462e4103" providerId="LiveId" clId="{8A5F0D6C-3D4A-4F2F-9BCC-964969CE128A}" dt="2021-08-01T10:10:54.628" v="2759" actId="14100"/>
          <ac:cxnSpMkLst>
            <pc:docMk/>
            <pc:sldMk cId="1236969243" sldId="265"/>
            <ac:cxnSpMk id="32" creationId="{CA3F03F4-9863-4BE6-91B5-37F7B8AB4A49}"/>
          </ac:cxnSpMkLst>
        </pc:cxnChg>
        <pc:cxnChg chg="mod">
          <ac:chgData name="Tiara Anggraini Prasetyo" userId="429542ff462e4103" providerId="LiveId" clId="{8A5F0D6C-3D4A-4F2F-9BCC-964969CE128A}" dt="2021-08-01T10:09:49.049" v="2737" actId="692"/>
          <ac:cxnSpMkLst>
            <pc:docMk/>
            <pc:sldMk cId="1236969243" sldId="265"/>
            <ac:cxnSpMk id="33" creationId="{9F27E9EA-9086-4AA4-B4A9-231C815A7D22}"/>
          </ac:cxnSpMkLst>
        </pc:cxnChg>
        <pc:cxnChg chg="mod">
          <ac:chgData name="Tiara Anggraini Prasetyo" userId="429542ff462e4103" providerId="LiveId" clId="{8A5F0D6C-3D4A-4F2F-9BCC-964969CE128A}" dt="2021-08-01T10:09:49.049" v="2737" actId="692"/>
          <ac:cxnSpMkLst>
            <pc:docMk/>
            <pc:sldMk cId="1236969243" sldId="265"/>
            <ac:cxnSpMk id="34" creationId="{7C4F9652-C3FE-452E-8EA3-A6C5D8126F5F}"/>
          </ac:cxnSpMkLst>
        </pc:cxnChg>
        <pc:cxnChg chg="mod">
          <ac:chgData name="Tiara Anggraini Prasetyo" userId="429542ff462e4103" providerId="LiveId" clId="{8A5F0D6C-3D4A-4F2F-9BCC-964969CE128A}" dt="2021-08-01T10:09:49.049" v="2737" actId="692"/>
          <ac:cxnSpMkLst>
            <pc:docMk/>
            <pc:sldMk cId="1236969243" sldId="265"/>
            <ac:cxnSpMk id="35" creationId="{97625D32-0704-4DDA-A874-95AE62C2A64C}"/>
          </ac:cxnSpMkLst>
        </pc:cxnChg>
        <pc:cxnChg chg="mod">
          <ac:chgData name="Tiara Anggraini Prasetyo" userId="429542ff462e4103" providerId="LiveId" clId="{8A5F0D6C-3D4A-4F2F-9BCC-964969CE128A}" dt="2021-08-01T10:09:49.049" v="2737" actId="692"/>
          <ac:cxnSpMkLst>
            <pc:docMk/>
            <pc:sldMk cId="1236969243" sldId="265"/>
            <ac:cxnSpMk id="36" creationId="{9BB07A1B-7814-49BE-886E-772C976CAF5E}"/>
          </ac:cxnSpMkLst>
        </pc:cxnChg>
        <pc:cxnChg chg="mod">
          <ac:chgData name="Tiara Anggraini Prasetyo" userId="429542ff462e4103" providerId="LiveId" clId="{8A5F0D6C-3D4A-4F2F-9BCC-964969CE128A}" dt="2021-08-01T10:09:49.049" v="2737" actId="692"/>
          <ac:cxnSpMkLst>
            <pc:docMk/>
            <pc:sldMk cId="1236969243" sldId="265"/>
            <ac:cxnSpMk id="37" creationId="{B48251CB-26C8-44C8-A72B-9F80D638AA9B}"/>
          </ac:cxnSpMkLst>
        </pc:cxnChg>
        <pc:cxnChg chg="mod">
          <ac:chgData name="Tiara Anggraini Prasetyo" userId="429542ff462e4103" providerId="LiveId" clId="{8A5F0D6C-3D4A-4F2F-9BCC-964969CE128A}" dt="2021-08-01T10:09:49.049" v="2737" actId="692"/>
          <ac:cxnSpMkLst>
            <pc:docMk/>
            <pc:sldMk cId="1236969243" sldId="265"/>
            <ac:cxnSpMk id="38" creationId="{578DC719-52A1-4885-8558-9AF8E5905B4C}"/>
          </ac:cxnSpMkLst>
        </pc:cxnChg>
        <pc:cxnChg chg="mod">
          <ac:chgData name="Tiara Anggraini Prasetyo" userId="429542ff462e4103" providerId="LiveId" clId="{8A5F0D6C-3D4A-4F2F-9BCC-964969CE128A}" dt="2021-08-01T10:09:49.049" v="2737" actId="692"/>
          <ac:cxnSpMkLst>
            <pc:docMk/>
            <pc:sldMk cId="1236969243" sldId="265"/>
            <ac:cxnSpMk id="39" creationId="{3BDD5AA7-721E-4289-984E-C9F8ACF1876A}"/>
          </ac:cxnSpMkLst>
        </pc:cxnChg>
        <pc:cxnChg chg="mod">
          <ac:chgData name="Tiara Anggraini Prasetyo" userId="429542ff462e4103" providerId="LiveId" clId="{8A5F0D6C-3D4A-4F2F-9BCC-964969CE128A}" dt="2021-08-01T10:09:49.049" v="2737" actId="692"/>
          <ac:cxnSpMkLst>
            <pc:docMk/>
            <pc:sldMk cId="1236969243" sldId="265"/>
            <ac:cxnSpMk id="40" creationId="{84C4605A-047E-4492-BBC7-6F43532A2CE2}"/>
          </ac:cxnSpMkLst>
        </pc:cxnChg>
        <pc:cxnChg chg="mod">
          <ac:chgData name="Tiara Anggraini Prasetyo" userId="429542ff462e4103" providerId="LiveId" clId="{8A5F0D6C-3D4A-4F2F-9BCC-964969CE128A}" dt="2021-08-01T10:09:49.049" v="2737" actId="692"/>
          <ac:cxnSpMkLst>
            <pc:docMk/>
            <pc:sldMk cId="1236969243" sldId="265"/>
            <ac:cxnSpMk id="41" creationId="{91FCB8FA-AA5F-4CFF-8B70-FB2CAEE5957B}"/>
          </ac:cxnSpMkLst>
        </pc:cxnChg>
        <pc:cxnChg chg="mod">
          <ac:chgData name="Tiara Anggraini Prasetyo" userId="429542ff462e4103" providerId="LiveId" clId="{8A5F0D6C-3D4A-4F2F-9BCC-964969CE128A}" dt="2021-08-01T10:09:49.049" v="2737" actId="692"/>
          <ac:cxnSpMkLst>
            <pc:docMk/>
            <pc:sldMk cId="1236969243" sldId="265"/>
            <ac:cxnSpMk id="42" creationId="{2133D317-0659-4858-A9CC-4E56FAE9A61F}"/>
          </ac:cxnSpMkLst>
        </pc:cxnChg>
        <pc:cxnChg chg="mod">
          <ac:chgData name="Tiara Anggraini Prasetyo" userId="429542ff462e4103" providerId="LiveId" clId="{8A5F0D6C-3D4A-4F2F-9BCC-964969CE128A}" dt="2021-08-01T10:09:49.049" v="2737" actId="692"/>
          <ac:cxnSpMkLst>
            <pc:docMk/>
            <pc:sldMk cId="1236969243" sldId="265"/>
            <ac:cxnSpMk id="43" creationId="{52773F1E-C0B0-443D-A237-25EBF64C58EC}"/>
          </ac:cxnSpMkLst>
        </pc:cxnChg>
        <pc:cxnChg chg="mod">
          <ac:chgData name="Tiara Anggraini Prasetyo" userId="429542ff462e4103" providerId="LiveId" clId="{8A5F0D6C-3D4A-4F2F-9BCC-964969CE128A}" dt="2021-08-01T10:09:49.049" v="2737" actId="692"/>
          <ac:cxnSpMkLst>
            <pc:docMk/>
            <pc:sldMk cId="1236969243" sldId="265"/>
            <ac:cxnSpMk id="44" creationId="{5F0A5C51-3BDF-48DE-919E-46C5AA352580}"/>
          </ac:cxnSpMkLst>
        </pc:cxnChg>
        <pc:cxnChg chg="mod">
          <ac:chgData name="Tiara Anggraini Prasetyo" userId="429542ff462e4103" providerId="LiveId" clId="{8A5F0D6C-3D4A-4F2F-9BCC-964969CE128A}" dt="2021-08-01T10:09:49.049" v="2737" actId="692"/>
          <ac:cxnSpMkLst>
            <pc:docMk/>
            <pc:sldMk cId="1236969243" sldId="265"/>
            <ac:cxnSpMk id="45" creationId="{43256D37-1BA1-422E-BE87-74FB5AA160B1}"/>
          </ac:cxnSpMkLst>
        </pc:cxnChg>
        <pc:cxnChg chg="mod">
          <ac:chgData name="Tiara Anggraini Prasetyo" userId="429542ff462e4103" providerId="LiveId" clId="{8A5F0D6C-3D4A-4F2F-9BCC-964969CE128A}" dt="2021-08-01T10:09:49.049" v="2737" actId="692"/>
          <ac:cxnSpMkLst>
            <pc:docMk/>
            <pc:sldMk cId="1236969243" sldId="265"/>
            <ac:cxnSpMk id="46" creationId="{3C06A068-A0D8-4FDB-9934-944FA4BEE185}"/>
          </ac:cxnSpMkLst>
        </pc:cxnChg>
        <pc:cxnChg chg="mod">
          <ac:chgData name="Tiara Anggraini Prasetyo" userId="429542ff462e4103" providerId="LiveId" clId="{8A5F0D6C-3D4A-4F2F-9BCC-964969CE128A}" dt="2021-08-01T10:09:49.049" v="2737" actId="692"/>
          <ac:cxnSpMkLst>
            <pc:docMk/>
            <pc:sldMk cId="1236969243" sldId="265"/>
            <ac:cxnSpMk id="47" creationId="{DDC03ABC-DF59-4D7A-9272-C0C7F6304611}"/>
          </ac:cxnSpMkLst>
        </pc:cxnChg>
        <pc:cxnChg chg="mod">
          <ac:chgData name="Tiara Anggraini Prasetyo" userId="429542ff462e4103" providerId="LiveId" clId="{8A5F0D6C-3D4A-4F2F-9BCC-964969CE128A}" dt="2021-08-01T10:09:49.049" v="2737" actId="692"/>
          <ac:cxnSpMkLst>
            <pc:docMk/>
            <pc:sldMk cId="1236969243" sldId="265"/>
            <ac:cxnSpMk id="48" creationId="{B198B0EC-8A56-44F9-8AF2-7D5902A30B94}"/>
          </ac:cxnSpMkLst>
        </pc:cxnChg>
        <pc:cxnChg chg="mod">
          <ac:chgData name="Tiara Anggraini Prasetyo" userId="429542ff462e4103" providerId="LiveId" clId="{8A5F0D6C-3D4A-4F2F-9BCC-964969CE128A}" dt="2021-08-01T10:09:49.049" v="2737" actId="692"/>
          <ac:cxnSpMkLst>
            <pc:docMk/>
            <pc:sldMk cId="1236969243" sldId="265"/>
            <ac:cxnSpMk id="49" creationId="{2E5677CB-26EE-4EF4-BD57-C7F6FBEF2A93}"/>
          </ac:cxnSpMkLst>
        </pc:cxnChg>
        <pc:cxnChg chg="mod">
          <ac:chgData name="Tiara Anggraini Prasetyo" userId="429542ff462e4103" providerId="LiveId" clId="{8A5F0D6C-3D4A-4F2F-9BCC-964969CE128A}" dt="2021-08-01T10:09:49.049" v="2737" actId="692"/>
          <ac:cxnSpMkLst>
            <pc:docMk/>
            <pc:sldMk cId="1236969243" sldId="265"/>
            <ac:cxnSpMk id="50" creationId="{E7C2898B-503D-45A9-857D-963AFAC516C4}"/>
          </ac:cxnSpMkLst>
        </pc:cxnChg>
        <pc:cxnChg chg="mod">
          <ac:chgData name="Tiara Anggraini Prasetyo" userId="429542ff462e4103" providerId="LiveId" clId="{8A5F0D6C-3D4A-4F2F-9BCC-964969CE128A}" dt="2021-08-01T10:09:49.049" v="2737" actId="692"/>
          <ac:cxnSpMkLst>
            <pc:docMk/>
            <pc:sldMk cId="1236969243" sldId="265"/>
            <ac:cxnSpMk id="51" creationId="{87496BFC-34F5-4DB0-9E4B-F8C28E2BB47E}"/>
          </ac:cxnSpMkLst>
        </pc:cxnChg>
        <pc:cxnChg chg="mod">
          <ac:chgData name="Tiara Anggraini Prasetyo" userId="429542ff462e4103" providerId="LiveId" clId="{8A5F0D6C-3D4A-4F2F-9BCC-964969CE128A}" dt="2021-08-01T10:09:49.049" v="2737" actId="692"/>
          <ac:cxnSpMkLst>
            <pc:docMk/>
            <pc:sldMk cId="1236969243" sldId="265"/>
            <ac:cxnSpMk id="52" creationId="{2C4C56BC-8C6A-406B-BB72-1AA4E85ABBCD}"/>
          </ac:cxnSpMkLst>
        </pc:cxnChg>
        <pc:cxnChg chg="mod">
          <ac:chgData name="Tiara Anggraini Prasetyo" userId="429542ff462e4103" providerId="LiveId" clId="{8A5F0D6C-3D4A-4F2F-9BCC-964969CE128A}" dt="2021-08-01T10:09:49.049" v="2737" actId="692"/>
          <ac:cxnSpMkLst>
            <pc:docMk/>
            <pc:sldMk cId="1236969243" sldId="265"/>
            <ac:cxnSpMk id="53" creationId="{0FF9979C-A137-4594-8119-F6B144FADAD6}"/>
          </ac:cxnSpMkLst>
        </pc:cxnChg>
        <pc:cxnChg chg="mod">
          <ac:chgData name="Tiara Anggraini Prasetyo" userId="429542ff462e4103" providerId="LiveId" clId="{8A5F0D6C-3D4A-4F2F-9BCC-964969CE128A}" dt="2021-08-01T10:09:49.049" v="2737" actId="692"/>
          <ac:cxnSpMkLst>
            <pc:docMk/>
            <pc:sldMk cId="1236969243" sldId="265"/>
            <ac:cxnSpMk id="54" creationId="{83092FA3-C1E9-49F0-8BDB-B544303DD606}"/>
          </ac:cxnSpMkLst>
        </pc:cxnChg>
        <pc:cxnChg chg="mod">
          <ac:chgData name="Tiara Anggraini Prasetyo" userId="429542ff462e4103" providerId="LiveId" clId="{8A5F0D6C-3D4A-4F2F-9BCC-964969CE128A}" dt="2021-08-01T10:09:49.049" v="2737" actId="692"/>
          <ac:cxnSpMkLst>
            <pc:docMk/>
            <pc:sldMk cId="1236969243" sldId="265"/>
            <ac:cxnSpMk id="55" creationId="{FF8C1B19-A408-4113-9DA3-E7FBFB4901E4}"/>
          </ac:cxnSpMkLst>
        </pc:cxnChg>
        <pc:cxnChg chg="mod">
          <ac:chgData name="Tiara Anggraini Prasetyo" userId="429542ff462e4103" providerId="LiveId" clId="{8A5F0D6C-3D4A-4F2F-9BCC-964969CE128A}" dt="2021-08-01T10:09:49.049" v="2737" actId="692"/>
          <ac:cxnSpMkLst>
            <pc:docMk/>
            <pc:sldMk cId="1236969243" sldId="265"/>
            <ac:cxnSpMk id="56" creationId="{08791C0F-B824-419F-B4E6-2CF653D6CA6F}"/>
          </ac:cxnSpMkLst>
        </pc:cxnChg>
        <pc:cxnChg chg="mod">
          <ac:chgData name="Tiara Anggraini Prasetyo" userId="429542ff462e4103" providerId="LiveId" clId="{8A5F0D6C-3D4A-4F2F-9BCC-964969CE128A}" dt="2021-08-01T10:09:49.049" v="2737" actId="692"/>
          <ac:cxnSpMkLst>
            <pc:docMk/>
            <pc:sldMk cId="1236969243" sldId="265"/>
            <ac:cxnSpMk id="57" creationId="{7516A710-36ED-4303-BDF0-A970FAE6385E}"/>
          </ac:cxnSpMkLst>
        </pc:cxnChg>
        <pc:cxnChg chg="mod">
          <ac:chgData name="Tiara Anggraini Prasetyo" userId="429542ff462e4103" providerId="LiveId" clId="{8A5F0D6C-3D4A-4F2F-9BCC-964969CE128A}" dt="2021-08-01T10:09:49.049" v="2737" actId="692"/>
          <ac:cxnSpMkLst>
            <pc:docMk/>
            <pc:sldMk cId="1236969243" sldId="265"/>
            <ac:cxnSpMk id="58" creationId="{8F2F7C7C-FDDC-4E37-BFAA-0868704B0FDA}"/>
          </ac:cxnSpMkLst>
        </pc:cxnChg>
        <pc:cxnChg chg="mod">
          <ac:chgData name="Tiara Anggraini Prasetyo" userId="429542ff462e4103" providerId="LiveId" clId="{8A5F0D6C-3D4A-4F2F-9BCC-964969CE128A}" dt="2021-08-01T10:09:49.049" v="2737" actId="692"/>
          <ac:cxnSpMkLst>
            <pc:docMk/>
            <pc:sldMk cId="1236969243" sldId="265"/>
            <ac:cxnSpMk id="59" creationId="{2A6E1C21-E7AA-453E-88B8-48DD64FF1F2E}"/>
          </ac:cxnSpMkLst>
        </pc:cxnChg>
        <pc:cxnChg chg="mod">
          <ac:chgData name="Tiara Anggraini Prasetyo" userId="429542ff462e4103" providerId="LiveId" clId="{8A5F0D6C-3D4A-4F2F-9BCC-964969CE128A}" dt="2021-08-01T10:09:49.049" v="2737" actId="692"/>
          <ac:cxnSpMkLst>
            <pc:docMk/>
            <pc:sldMk cId="1236969243" sldId="265"/>
            <ac:cxnSpMk id="60" creationId="{408F4433-A9EC-44AB-82E7-FD01D136EECD}"/>
          </ac:cxnSpMkLst>
        </pc:cxnChg>
        <pc:cxnChg chg="mod">
          <ac:chgData name="Tiara Anggraini Prasetyo" userId="429542ff462e4103" providerId="LiveId" clId="{8A5F0D6C-3D4A-4F2F-9BCC-964969CE128A}" dt="2021-08-01T10:09:49.049" v="2737" actId="692"/>
          <ac:cxnSpMkLst>
            <pc:docMk/>
            <pc:sldMk cId="1236969243" sldId="265"/>
            <ac:cxnSpMk id="61" creationId="{61CD4400-C62B-47AA-856D-24C75FE6C232}"/>
          </ac:cxnSpMkLst>
        </pc:cxnChg>
        <pc:cxnChg chg="mod">
          <ac:chgData name="Tiara Anggraini Prasetyo" userId="429542ff462e4103" providerId="LiveId" clId="{8A5F0D6C-3D4A-4F2F-9BCC-964969CE128A}" dt="2021-08-01T10:09:49.049" v="2737" actId="692"/>
          <ac:cxnSpMkLst>
            <pc:docMk/>
            <pc:sldMk cId="1236969243" sldId="265"/>
            <ac:cxnSpMk id="62" creationId="{4FAF880B-3BD6-4936-89C8-186C58F5114A}"/>
          </ac:cxnSpMkLst>
        </pc:cxnChg>
        <pc:cxnChg chg="mod">
          <ac:chgData name="Tiara Anggraini Prasetyo" userId="429542ff462e4103" providerId="LiveId" clId="{8A5F0D6C-3D4A-4F2F-9BCC-964969CE128A}" dt="2021-08-01T10:09:49.049" v="2737" actId="692"/>
          <ac:cxnSpMkLst>
            <pc:docMk/>
            <pc:sldMk cId="1236969243" sldId="265"/>
            <ac:cxnSpMk id="63" creationId="{9B362CED-4874-4E90-9D33-2F43C3D83E64}"/>
          </ac:cxnSpMkLst>
        </pc:cxnChg>
        <pc:cxnChg chg="mod">
          <ac:chgData name="Tiara Anggraini Prasetyo" userId="429542ff462e4103" providerId="LiveId" clId="{8A5F0D6C-3D4A-4F2F-9BCC-964969CE128A}" dt="2021-08-01T10:09:49.049" v="2737" actId="692"/>
          <ac:cxnSpMkLst>
            <pc:docMk/>
            <pc:sldMk cId="1236969243" sldId="265"/>
            <ac:cxnSpMk id="64" creationId="{6A6F8F09-5A63-4B2F-B111-D2335C79FFBF}"/>
          </ac:cxnSpMkLst>
        </pc:cxnChg>
        <pc:cxnChg chg="mod">
          <ac:chgData name="Tiara Anggraini Prasetyo" userId="429542ff462e4103" providerId="LiveId" clId="{8A5F0D6C-3D4A-4F2F-9BCC-964969CE128A}" dt="2021-08-01T10:09:49.049" v="2737" actId="692"/>
          <ac:cxnSpMkLst>
            <pc:docMk/>
            <pc:sldMk cId="1236969243" sldId="265"/>
            <ac:cxnSpMk id="65" creationId="{59571640-85D2-41CC-A1CD-F4CA3B8F645F}"/>
          </ac:cxnSpMkLst>
        </pc:cxnChg>
      </pc:sldChg>
      <pc:sldChg chg="addSp delSp modSp add mod modTransition modAnim">
        <pc:chgData name="Tiara Anggraini Prasetyo" userId="429542ff462e4103" providerId="LiveId" clId="{8A5F0D6C-3D4A-4F2F-9BCC-964969CE128A}" dt="2021-08-01T18:21:31.827" v="4232"/>
        <pc:sldMkLst>
          <pc:docMk/>
          <pc:sldMk cId="2451255264" sldId="266"/>
        </pc:sldMkLst>
        <pc:spChg chg="mod">
          <ac:chgData name="Tiara Anggraini Prasetyo" userId="429542ff462e4103" providerId="LiveId" clId="{8A5F0D6C-3D4A-4F2F-9BCC-964969CE128A}" dt="2021-08-01T05:51:45.309" v="693" actId="1076"/>
          <ac:spMkLst>
            <pc:docMk/>
            <pc:sldMk cId="2451255264" sldId="266"/>
            <ac:spMk id="8" creationId="{1E9B10B5-61A4-494B-A925-0CD8CAB930D8}"/>
          </ac:spMkLst>
        </pc:spChg>
        <pc:spChg chg="add del mod">
          <ac:chgData name="Tiara Anggraini Prasetyo" userId="429542ff462e4103" providerId="LiveId" clId="{8A5F0D6C-3D4A-4F2F-9BCC-964969CE128A}" dt="2021-08-01T10:08:42.321" v="2663"/>
          <ac:spMkLst>
            <pc:docMk/>
            <pc:sldMk cId="2451255264" sldId="266"/>
            <ac:spMk id="10" creationId="{359E3C2C-6C34-44C8-A7E9-3E8381F4839C}"/>
          </ac:spMkLst>
        </pc:spChg>
        <pc:spChg chg="add del mod">
          <ac:chgData name="Tiara Anggraini Prasetyo" userId="429542ff462e4103" providerId="LiveId" clId="{8A5F0D6C-3D4A-4F2F-9BCC-964969CE128A}" dt="2021-08-01T10:08:42.321" v="2663"/>
          <ac:spMkLst>
            <pc:docMk/>
            <pc:sldMk cId="2451255264" sldId="266"/>
            <ac:spMk id="11" creationId="{221CF08E-8087-4E24-8FCD-50D0873642D7}"/>
          </ac:spMkLst>
        </pc:spChg>
        <pc:spChg chg="add del mod">
          <ac:chgData name="Tiara Anggraini Prasetyo" userId="429542ff462e4103" providerId="LiveId" clId="{8A5F0D6C-3D4A-4F2F-9BCC-964969CE128A}" dt="2021-08-01T10:08:42.321" v="2663"/>
          <ac:spMkLst>
            <pc:docMk/>
            <pc:sldMk cId="2451255264" sldId="266"/>
            <ac:spMk id="12" creationId="{1B430BDC-6CA7-4990-A7BB-047A63E9FDA1}"/>
          </ac:spMkLst>
        </pc:spChg>
        <pc:spChg chg="mod">
          <ac:chgData name="Tiara Anggraini Prasetyo" userId="429542ff462e4103" providerId="LiveId" clId="{8A5F0D6C-3D4A-4F2F-9BCC-964969CE128A}" dt="2021-08-01T10:22:53.348" v="2986"/>
          <ac:spMkLst>
            <pc:docMk/>
            <pc:sldMk cId="2451255264" sldId="266"/>
            <ac:spMk id="17" creationId="{0EE985B8-DA62-4099-A43C-A5B67DCBD6DD}"/>
          </ac:spMkLst>
        </pc:spChg>
        <pc:spChg chg="mod">
          <ac:chgData name="Tiara Anggraini Prasetyo" userId="429542ff462e4103" providerId="LiveId" clId="{8A5F0D6C-3D4A-4F2F-9BCC-964969CE128A}" dt="2021-08-01T10:22:53.348" v="2986"/>
          <ac:spMkLst>
            <pc:docMk/>
            <pc:sldMk cId="2451255264" sldId="266"/>
            <ac:spMk id="18" creationId="{E8EF1BF5-0E44-41D7-A64A-9AE59C5A3AD3}"/>
          </ac:spMkLst>
        </pc:spChg>
        <pc:spChg chg="mod">
          <ac:chgData name="Tiara Anggraini Prasetyo" userId="429542ff462e4103" providerId="LiveId" clId="{8A5F0D6C-3D4A-4F2F-9BCC-964969CE128A}" dt="2021-08-01T10:22:53.348" v="2986"/>
          <ac:spMkLst>
            <pc:docMk/>
            <pc:sldMk cId="2451255264" sldId="266"/>
            <ac:spMk id="19" creationId="{9B7C637A-0C50-4871-8A8C-03DC108FD288}"/>
          </ac:spMkLst>
        </pc:spChg>
        <pc:spChg chg="mod">
          <ac:chgData name="Tiara Anggraini Prasetyo" userId="429542ff462e4103" providerId="LiveId" clId="{8A5F0D6C-3D4A-4F2F-9BCC-964969CE128A}" dt="2021-08-01T10:22:53.348" v="2986"/>
          <ac:spMkLst>
            <pc:docMk/>
            <pc:sldMk cId="2451255264" sldId="266"/>
            <ac:spMk id="20" creationId="{3D151200-E301-43F9-BDF0-D2148CD54C48}"/>
          </ac:spMkLst>
        </pc:spChg>
        <pc:spChg chg="mod">
          <ac:chgData name="Tiara Anggraini Prasetyo" userId="429542ff462e4103" providerId="LiveId" clId="{8A5F0D6C-3D4A-4F2F-9BCC-964969CE128A}" dt="2021-08-01T10:22:53.348" v="2986"/>
          <ac:spMkLst>
            <pc:docMk/>
            <pc:sldMk cId="2451255264" sldId="266"/>
            <ac:spMk id="21" creationId="{C4395748-FF60-4FE6-B613-86B54DB7C7FD}"/>
          </ac:spMkLst>
        </pc:spChg>
        <pc:spChg chg="mod">
          <ac:chgData name="Tiara Anggraini Prasetyo" userId="429542ff462e4103" providerId="LiveId" clId="{8A5F0D6C-3D4A-4F2F-9BCC-964969CE128A}" dt="2021-08-01T10:22:53.348" v="2986"/>
          <ac:spMkLst>
            <pc:docMk/>
            <pc:sldMk cId="2451255264" sldId="266"/>
            <ac:spMk id="22" creationId="{CC1749C0-EBB7-4926-B6D8-27BFD5EFD15E}"/>
          </ac:spMkLst>
        </pc:spChg>
        <pc:spChg chg="mod">
          <ac:chgData name="Tiara Anggraini Prasetyo" userId="429542ff462e4103" providerId="LiveId" clId="{8A5F0D6C-3D4A-4F2F-9BCC-964969CE128A}" dt="2021-08-01T10:22:53.348" v="2986"/>
          <ac:spMkLst>
            <pc:docMk/>
            <pc:sldMk cId="2451255264" sldId="266"/>
            <ac:spMk id="27" creationId="{9E86E59C-1E7E-491A-948E-0149F71B91B7}"/>
          </ac:spMkLst>
        </pc:spChg>
        <pc:spChg chg="mod">
          <ac:chgData name="Tiara Anggraini Prasetyo" userId="429542ff462e4103" providerId="LiveId" clId="{8A5F0D6C-3D4A-4F2F-9BCC-964969CE128A}" dt="2021-08-01T10:22:53.348" v="2986"/>
          <ac:spMkLst>
            <pc:docMk/>
            <pc:sldMk cId="2451255264" sldId="266"/>
            <ac:spMk id="28" creationId="{9CDAFF46-790F-45EA-A810-6268E0818415}"/>
          </ac:spMkLst>
        </pc:spChg>
        <pc:spChg chg="mod">
          <ac:chgData name="Tiara Anggraini Prasetyo" userId="429542ff462e4103" providerId="LiveId" clId="{8A5F0D6C-3D4A-4F2F-9BCC-964969CE128A}" dt="2021-08-01T10:22:53.348" v="2986"/>
          <ac:spMkLst>
            <pc:docMk/>
            <pc:sldMk cId="2451255264" sldId="266"/>
            <ac:spMk id="29" creationId="{86D8D2A1-504C-4412-B4F5-074443B76D61}"/>
          </ac:spMkLst>
        </pc:spChg>
        <pc:spChg chg="mod">
          <ac:chgData name="Tiara Anggraini Prasetyo" userId="429542ff462e4103" providerId="LiveId" clId="{8A5F0D6C-3D4A-4F2F-9BCC-964969CE128A}" dt="2021-08-01T10:22:53.348" v="2986"/>
          <ac:spMkLst>
            <pc:docMk/>
            <pc:sldMk cId="2451255264" sldId="266"/>
            <ac:spMk id="30" creationId="{849B69AB-6E1B-4222-92BF-94F166639FB3}"/>
          </ac:spMkLst>
        </pc:spChg>
        <pc:spChg chg="mod">
          <ac:chgData name="Tiara Anggraini Prasetyo" userId="429542ff462e4103" providerId="LiveId" clId="{8A5F0D6C-3D4A-4F2F-9BCC-964969CE128A}" dt="2021-08-01T10:22:53.348" v="2986"/>
          <ac:spMkLst>
            <pc:docMk/>
            <pc:sldMk cId="2451255264" sldId="266"/>
            <ac:spMk id="31" creationId="{D37AEFBD-9335-4D2D-9689-C9CE6408A4C2}"/>
          </ac:spMkLst>
        </pc:spChg>
        <pc:spChg chg="mod">
          <ac:chgData name="Tiara Anggraini Prasetyo" userId="429542ff462e4103" providerId="LiveId" clId="{8A5F0D6C-3D4A-4F2F-9BCC-964969CE128A}" dt="2021-08-01T10:22:53.348" v="2986"/>
          <ac:spMkLst>
            <pc:docMk/>
            <pc:sldMk cId="2451255264" sldId="266"/>
            <ac:spMk id="32" creationId="{6960B8BC-42B7-4D94-ACAE-29BE9B6CDD83}"/>
          </ac:spMkLst>
        </pc:spChg>
        <pc:spChg chg="mod">
          <ac:chgData name="Tiara Anggraini Prasetyo" userId="429542ff462e4103" providerId="LiveId" clId="{8A5F0D6C-3D4A-4F2F-9BCC-964969CE128A}" dt="2021-08-01T10:22:53.348" v="2986"/>
          <ac:spMkLst>
            <pc:docMk/>
            <pc:sldMk cId="2451255264" sldId="266"/>
            <ac:spMk id="34" creationId="{44C12C5D-D509-4F18-B265-C1AC87A7647E}"/>
          </ac:spMkLst>
        </pc:spChg>
        <pc:spChg chg="mod">
          <ac:chgData name="Tiara Anggraini Prasetyo" userId="429542ff462e4103" providerId="LiveId" clId="{8A5F0D6C-3D4A-4F2F-9BCC-964969CE128A}" dt="2021-08-01T10:22:53.348" v="2986"/>
          <ac:spMkLst>
            <pc:docMk/>
            <pc:sldMk cId="2451255264" sldId="266"/>
            <ac:spMk id="35" creationId="{E4F5440C-97FB-4E6B-8510-7AE53B67586F}"/>
          </ac:spMkLst>
        </pc:spChg>
        <pc:spChg chg="mod">
          <ac:chgData name="Tiara Anggraini Prasetyo" userId="429542ff462e4103" providerId="LiveId" clId="{8A5F0D6C-3D4A-4F2F-9BCC-964969CE128A}" dt="2021-08-01T10:22:53.348" v="2986"/>
          <ac:spMkLst>
            <pc:docMk/>
            <pc:sldMk cId="2451255264" sldId="266"/>
            <ac:spMk id="36" creationId="{D1E4CE86-1937-43F3-85FD-25A96ED1BE0F}"/>
          </ac:spMkLst>
        </pc:spChg>
        <pc:spChg chg="mod">
          <ac:chgData name="Tiara Anggraini Prasetyo" userId="429542ff462e4103" providerId="LiveId" clId="{8A5F0D6C-3D4A-4F2F-9BCC-964969CE128A}" dt="2021-08-01T10:22:53.348" v="2986"/>
          <ac:spMkLst>
            <pc:docMk/>
            <pc:sldMk cId="2451255264" sldId="266"/>
            <ac:spMk id="37" creationId="{325D136A-60A9-408B-A306-4AD9B0F7ECC0}"/>
          </ac:spMkLst>
        </pc:spChg>
        <pc:spChg chg="mod">
          <ac:chgData name="Tiara Anggraini Prasetyo" userId="429542ff462e4103" providerId="LiveId" clId="{8A5F0D6C-3D4A-4F2F-9BCC-964969CE128A}" dt="2021-08-01T10:22:53.348" v="2986"/>
          <ac:spMkLst>
            <pc:docMk/>
            <pc:sldMk cId="2451255264" sldId="266"/>
            <ac:spMk id="38" creationId="{4A9D6DF5-DFB8-4DDB-947F-F6163882D01C}"/>
          </ac:spMkLst>
        </pc:spChg>
        <pc:spChg chg="mod">
          <ac:chgData name="Tiara Anggraini Prasetyo" userId="429542ff462e4103" providerId="LiveId" clId="{8A5F0D6C-3D4A-4F2F-9BCC-964969CE128A}" dt="2021-08-01T10:22:53.348" v="2986"/>
          <ac:spMkLst>
            <pc:docMk/>
            <pc:sldMk cId="2451255264" sldId="266"/>
            <ac:spMk id="39" creationId="{666144B8-96E2-420F-87A5-0832A1600B0B}"/>
          </ac:spMkLst>
        </pc:spChg>
        <pc:spChg chg="mod">
          <ac:chgData name="Tiara Anggraini Prasetyo" userId="429542ff462e4103" providerId="LiveId" clId="{8A5F0D6C-3D4A-4F2F-9BCC-964969CE128A}" dt="2021-08-01T10:22:53.348" v="2986"/>
          <ac:spMkLst>
            <pc:docMk/>
            <pc:sldMk cId="2451255264" sldId="266"/>
            <ac:spMk id="40" creationId="{BA896786-BFBB-4EC6-92D7-852FF86ED1D4}"/>
          </ac:spMkLst>
        </pc:spChg>
        <pc:spChg chg="mod">
          <ac:chgData name="Tiara Anggraini Prasetyo" userId="429542ff462e4103" providerId="LiveId" clId="{8A5F0D6C-3D4A-4F2F-9BCC-964969CE128A}" dt="2021-08-01T10:22:53.348" v="2986"/>
          <ac:spMkLst>
            <pc:docMk/>
            <pc:sldMk cId="2451255264" sldId="266"/>
            <ac:spMk id="42" creationId="{F43AD398-887F-42FD-90A6-34B2C3A74BE0}"/>
          </ac:spMkLst>
        </pc:spChg>
        <pc:spChg chg="mod">
          <ac:chgData name="Tiara Anggraini Prasetyo" userId="429542ff462e4103" providerId="LiveId" clId="{8A5F0D6C-3D4A-4F2F-9BCC-964969CE128A}" dt="2021-08-01T10:22:53.348" v="2986"/>
          <ac:spMkLst>
            <pc:docMk/>
            <pc:sldMk cId="2451255264" sldId="266"/>
            <ac:spMk id="43" creationId="{4DE9DCCD-3D66-4BB0-B1F0-9ACFAB91F30B}"/>
          </ac:spMkLst>
        </pc:spChg>
        <pc:spChg chg="mod">
          <ac:chgData name="Tiara Anggraini Prasetyo" userId="429542ff462e4103" providerId="LiveId" clId="{8A5F0D6C-3D4A-4F2F-9BCC-964969CE128A}" dt="2021-08-01T10:22:53.348" v="2986"/>
          <ac:spMkLst>
            <pc:docMk/>
            <pc:sldMk cId="2451255264" sldId="266"/>
            <ac:spMk id="44" creationId="{E80677EC-9A8A-4732-88C5-2D2349468741}"/>
          </ac:spMkLst>
        </pc:spChg>
        <pc:spChg chg="mod">
          <ac:chgData name="Tiara Anggraini Prasetyo" userId="429542ff462e4103" providerId="LiveId" clId="{8A5F0D6C-3D4A-4F2F-9BCC-964969CE128A}" dt="2021-08-01T10:22:53.348" v="2986"/>
          <ac:spMkLst>
            <pc:docMk/>
            <pc:sldMk cId="2451255264" sldId="266"/>
            <ac:spMk id="45" creationId="{CD383C2B-82E5-4196-8552-B90EA5B6A9F4}"/>
          </ac:spMkLst>
        </pc:spChg>
        <pc:spChg chg="mod">
          <ac:chgData name="Tiara Anggraini Prasetyo" userId="429542ff462e4103" providerId="LiveId" clId="{8A5F0D6C-3D4A-4F2F-9BCC-964969CE128A}" dt="2021-08-01T10:22:53.348" v="2986"/>
          <ac:spMkLst>
            <pc:docMk/>
            <pc:sldMk cId="2451255264" sldId="266"/>
            <ac:spMk id="46" creationId="{D1310CFE-3353-47FE-BB24-B96E444D5EBB}"/>
          </ac:spMkLst>
        </pc:spChg>
        <pc:spChg chg="mod">
          <ac:chgData name="Tiara Anggraini Prasetyo" userId="429542ff462e4103" providerId="LiveId" clId="{8A5F0D6C-3D4A-4F2F-9BCC-964969CE128A}" dt="2021-08-01T10:22:53.348" v="2986"/>
          <ac:spMkLst>
            <pc:docMk/>
            <pc:sldMk cId="2451255264" sldId="266"/>
            <ac:spMk id="47" creationId="{9BC3432F-37CA-434A-946B-E0F59380C5CE}"/>
          </ac:spMkLst>
        </pc:spChg>
        <pc:spChg chg="mod">
          <ac:chgData name="Tiara Anggraini Prasetyo" userId="429542ff462e4103" providerId="LiveId" clId="{8A5F0D6C-3D4A-4F2F-9BCC-964969CE128A}" dt="2021-08-01T10:22:53.348" v="2986"/>
          <ac:spMkLst>
            <pc:docMk/>
            <pc:sldMk cId="2451255264" sldId="266"/>
            <ac:spMk id="48" creationId="{6014C0C0-4C26-45A7-9170-64A428910178}"/>
          </ac:spMkLst>
        </pc:spChg>
        <pc:spChg chg="mod">
          <ac:chgData name="Tiara Anggraini Prasetyo" userId="429542ff462e4103" providerId="LiveId" clId="{8A5F0D6C-3D4A-4F2F-9BCC-964969CE128A}" dt="2021-08-01T10:22:53.348" v="2986"/>
          <ac:spMkLst>
            <pc:docMk/>
            <pc:sldMk cId="2451255264" sldId="266"/>
            <ac:spMk id="50" creationId="{E05F21C4-AAE8-44FC-A27C-ACBBF539D3E3}"/>
          </ac:spMkLst>
        </pc:spChg>
        <pc:spChg chg="mod">
          <ac:chgData name="Tiara Anggraini Prasetyo" userId="429542ff462e4103" providerId="LiveId" clId="{8A5F0D6C-3D4A-4F2F-9BCC-964969CE128A}" dt="2021-08-01T10:22:53.348" v="2986"/>
          <ac:spMkLst>
            <pc:docMk/>
            <pc:sldMk cId="2451255264" sldId="266"/>
            <ac:spMk id="51" creationId="{90983C95-76FD-4836-BCC6-750BFED01B35}"/>
          </ac:spMkLst>
        </pc:spChg>
        <pc:spChg chg="mod">
          <ac:chgData name="Tiara Anggraini Prasetyo" userId="429542ff462e4103" providerId="LiveId" clId="{8A5F0D6C-3D4A-4F2F-9BCC-964969CE128A}" dt="2021-08-01T10:22:53.348" v="2986"/>
          <ac:spMkLst>
            <pc:docMk/>
            <pc:sldMk cId="2451255264" sldId="266"/>
            <ac:spMk id="52" creationId="{9EA98324-5875-44D1-8365-097B44EB46BB}"/>
          </ac:spMkLst>
        </pc:spChg>
        <pc:spChg chg="mod">
          <ac:chgData name="Tiara Anggraini Prasetyo" userId="429542ff462e4103" providerId="LiveId" clId="{8A5F0D6C-3D4A-4F2F-9BCC-964969CE128A}" dt="2021-08-01T10:22:53.348" v="2986"/>
          <ac:spMkLst>
            <pc:docMk/>
            <pc:sldMk cId="2451255264" sldId="266"/>
            <ac:spMk id="53" creationId="{1BEC8C68-A176-4C8F-9DC9-4DCA8CBE391A}"/>
          </ac:spMkLst>
        </pc:spChg>
        <pc:spChg chg="mod">
          <ac:chgData name="Tiara Anggraini Prasetyo" userId="429542ff462e4103" providerId="LiveId" clId="{8A5F0D6C-3D4A-4F2F-9BCC-964969CE128A}" dt="2021-08-01T10:22:53.348" v="2986"/>
          <ac:spMkLst>
            <pc:docMk/>
            <pc:sldMk cId="2451255264" sldId="266"/>
            <ac:spMk id="54" creationId="{88EC3D33-6350-4543-96DF-E5A7D51B7B02}"/>
          </ac:spMkLst>
        </pc:spChg>
        <pc:spChg chg="mod">
          <ac:chgData name="Tiara Anggraini Prasetyo" userId="429542ff462e4103" providerId="LiveId" clId="{8A5F0D6C-3D4A-4F2F-9BCC-964969CE128A}" dt="2021-08-01T10:22:53.348" v="2986"/>
          <ac:spMkLst>
            <pc:docMk/>
            <pc:sldMk cId="2451255264" sldId="266"/>
            <ac:spMk id="55" creationId="{9C1E6F13-993D-44BB-9D02-702FD1FCE7D2}"/>
          </ac:spMkLst>
        </pc:spChg>
        <pc:spChg chg="mod">
          <ac:chgData name="Tiara Anggraini Prasetyo" userId="429542ff462e4103" providerId="LiveId" clId="{8A5F0D6C-3D4A-4F2F-9BCC-964969CE128A}" dt="2021-08-01T10:22:53.348" v="2986"/>
          <ac:spMkLst>
            <pc:docMk/>
            <pc:sldMk cId="2451255264" sldId="266"/>
            <ac:spMk id="56" creationId="{508205F1-C834-4664-811C-443FE3846E99}"/>
          </ac:spMkLst>
        </pc:spChg>
        <pc:spChg chg="add del mod">
          <ac:chgData name="Tiara Anggraini Prasetyo" userId="429542ff462e4103" providerId="LiveId" clId="{8A5F0D6C-3D4A-4F2F-9BCC-964969CE128A}" dt="2021-08-01T10:23:05.478" v="2989"/>
          <ac:spMkLst>
            <pc:docMk/>
            <pc:sldMk cId="2451255264" sldId="266"/>
            <ac:spMk id="57" creationId="{C214220A-5003-4E87-9A63-3436442FF777}"/>
          </ac:spMkLst>
        </pc:spChg>
        <pc:spChg chg="add del mod">
          <ac:chgData name="Tiara Anggraini Prasetyo" userId="429542ff462e4103" providerId="LiveId" clId="{8A5F0D6C-3D4A-4F2F-9BCC-964969CE128A}" dt="2021-08-01T10:23:05.478" v="2989"/>
          <ac:spMkLst>
            <pc:docMk/>
            <pc:sldMk cId="2451255264" sldId="266"/>
            <ac:spMk id="58" creationId="{7D2E2301-E7C4-40CF-B06C-94020DAE8957}"/>
          </ac:spMkLst>
        </pc:spChg>
        <pc:spChg chg="add del mod">
          <ac:chgData name="Tiara Anggraini Prasetyo" userId="429542ff462e4103" providerId="LiveId" clId="{8A5F0D6C-3D4A-4F2F-9BCC-964969CE128A}" dt="2021-08-01T10:23:05.478" v="2989"/>
          <ac:spMkLst>
            <pc:docMk/>
            <pc:sldMk cId="2451255264" sldId="266"/>
            <ac:spMk id="59" creationId="{F57A156C-1895-4B7D-A5CB-9F956943740A}"/>
          </ac:spMkLst>
        </pc:spChg>
        <pc:spChg chg="add del mod">
          <ac:chgData name="Tiara Anggraini Prasetyo" userId="429542ff462e4103" providerId="LiveId" clId="{8A5F0D6C-3D4A-4F2F-9BCC-964969CE128A}" dt="2021-08-01T10:23:05.478" v="2989"/>
          <ac:spMkLst>
            <pc:docMk/>
            <pc:sldMk cId="2451255264" sldId="266"/>
            <ac:spMk id="60" creationId="{6CB0AC15-BA06-45D5-8035-F214D145EF47}"/>
          </ac:spMkLst>
        </pc:spChg>
        <pc:spChg chg="add del mod">
          <ac:chgData name="Tiara Anggraini Prasetyo" userId="429542ff462e4103" providerId="LiveId" clId="{8A5F0D6C-3D4A-4F2F-9BCC-964969CE128A}" dt="2021-08-01T10:23:05.478" v="2989"/>
          <ac:spMkLst>
            <pc:docMk/>
            <pc:sldMk cId="2451255264" sldId="266"/>
            <ac:spMk id="61" creationId="{7AC0B955-0C43-4021-B6B2-CB0DF24B8E6D}"/>
          </ac:spMkLst>
        </pc:spChg>
        <pc:spChg chg="add del mod">
          <ac:chgData name="Tiara Anggraini Prasetyo" userId="429542ff462e4103" providerId="LiveId" clId="{8A5F0D6C-3D4A-4F2F-9BCC-964969CE128A}" dt="2021-08-01T10:23:05.478" v="2989"/>
          <ac:spMkLst>
            <pc:docMk/>
            <pc:sldMk cId="2451255264" sldId="266"/>
            <ac:spMk id="62" creationId="{8CFCFA07-4436-4FE6-8CE6-2B1C1A7B473A}"/>
          </ac:spMkLst>
        </pc:spChg>
        <pc:spChg chg="mod">
          <ac:chgData name="Tiara Anggraini Prasetyo" userId="429542ff462e4103" providerId="LiveId" clId="{8A5F0D6C-3D4A-4F2F-9BCC-964969CE128A}" dt="2021-08-01T10:23:29.434" v="2993"/>
          <ac:spMkLst>
            <pc:docMk/>
            <pc:sldMk cId="2451255264" sldId="266"/>
            <ac:spMk id="67" creationId="{57342B12-595D-4745-8DCD-FD94409EA8AA}"/>
          </ac:spMkLst>
        </pc:spChg>
        <pc:spChg chg="mod">
          <ac:chgData name="Tiara Anggraini Prasetyo" userId="429542ff462e4103" providerId="LiveId" clId="{8A5F0D6C-3D4A-4F2F-9BCC-964969CE128A}" dt="2021-08-01T10:23:29.434" v="2993"/>
          <ac:spMkLst>
            <pc:docMk/>
            <pc:sldMk cId="2451255264" sldId="266"/>
            <ac:spMk id="68" creationId="{F9611704-32CD-44D8-8A7C-4207F04403A2}"/>
          </ac:spMkLst>
        </pc:spChg>
        <pc:spChg chg="mod">
          <ac:chgData name="Tiara Anggraini Prasetyo" userId="429542ff462e4103" providerId="LiveId" clId="{8A5F0D6C-3D4A-4F2F-9BCC-964969CE128A}" dt="2021-08-01T10:23:29.434" v="2993"/>
          <ac:spMkLst>
            <pc:docMk/>
            <pc:sldMk cId="2451255264" sldId="266"/>
            <ac:spMk id="69" creationId="{F1167A8C-967F-4EFE-8845-D5BCC2828873}"/>
          </ac:spMkLst>
        </pc:spChg>
        <pc:spChg chg="mod">
          <ac:chgData name="Tiara Anggraini Prasetyo" userId="429542ff462e4103" providerId="LiveId" clId="{8A5F0D6C-3D4A-4F2F-9BCC-964969CE128A}" dt="2021-08-01T10:23:29.434" v="2993"/>
          <ac:spMkLst>
            <pc:docMk/>
            <pc:sldMk cId="2451255264" sldId="266"/>
            <ac:spMk id="70" creationId="{8CACCE8C-00E7-4741-B166-765DB0926677}"/>
          </ac:spMkLst>
        </pc:spChg>
        <pc:spChg chg="mod">
          <ac:chgData name="Tiara Anggraini Prasetyo" userId="429542ff462e4103" providerId="LiveId" clId="{8A5F0D6C-3D4A-4F2F-9BCC-964969CE128A}" dt="2021-08-01T10:23:29.434" v="2993"/>
          <ac:spMkLst>
            <pc:docMk/>
            <pc:sldMk cId="2451255264" sldId="266"/>
            <ac:spMk id="71" creationId="{41D55308-08CF-4915-A586-72874A37CEE2}"/>
          </ac:spMkLst>
        </pc:spChg>
        <pc:spChg chg="mod">
          <ac:chgData name="Tiara Anggraini Prasetyo" userId="429542ff462e4103" providerId="LiveId" clId="{8A5F0D6C-3D4A-4F2F-9BCC-964969CE128A}" dt="2021-08-01T10:23:29.434" v="2993"/>
          <ac:spMkLst>
            <pc:docMk/>
            <pc:sldMk cId="2451255264" sldId="266"/>
            <ac:spMk id="72" creationId="{614C3886-19A0-4673-8A57-25B0642D7D9C}"/>
          </ac:spMkLst>
        </pc:spChg>
        <pc:spChg chg="add mod">
          <ac:chgData name="Tiara Anggraini Prasetyo" userId="429542ff462e4103" providerId="LiveId" clId="{8A5F0D6C-3D4A-4F2F-9BCC-964969CE128A}" dt="2021-08-01T10:25:22.321" v="3071" actId="207"/>
          <ac:spMkLst>
            <pc:docMk/>
            <pc:sldMk cId="2451255264" sldId="266"/>
            <ac:spMk id="73" creationId="{897B9734-466F-46E5-ACBF-9B6BB74FDDE4}"/>
          </ac:spMkLst>
        </pc:spChg>
        <pc:spChg chg="mod">
          <ac:chgData name="Tiara Anggraini Prasetyo" userId="429542ff462e4103" providerId="LiveId" clId="{8A5F0D6C-3D4A-4F2F-9BCC-964969CE128A}" dt="2021-08-01T10:23:29.434" v="2993"/>
          <ac:spMkLst>
            <pc:docMk/>
            <pc:sldMk cId="2451255264" sldId="266"/>
            <ac:spMk id="78" creationId="{8CA1D963-1351-406F-B49A-480A65297E31}"/>
          </ac:spMkLst>
        </pc:spChg>
        <pc:spChg chg="mod">
          <ac:chgData name="Tiara Anggraini Prasetyo" userId="429542ff462e4103" providerId="LiveId" clId="{8A5F0D6C-3D4A-4F2F-9BCC-964969CE128A}" dt="2021-08-01T10:23:29.434" v="2993"/>
          <ac:spMkLst>
            <pc:docMk/>
            <pc:sldMk cId="2451255264" sldId="266"/>
            <ac:spMk id="79" creationId="{0D5D67EC-B2A1-4D1D-996A-434EE2F5A105}"/>
          </ac:spMkLst>
        </pc:spChg>
        <pc:spChg chg="mod">
          <ac:chgData name="Tiara Anggraini Prasetyo" userId="429542ff462e4103" providerId="LiveId" clId="{8A5F0D6C-3D4A-4F2F-9BCC-964969CE128A}" dt="2021-08-01T10:23:29.434" v="2993"/>
          <ac:spMkLst>
            <pc:docMk/>
            <pc:sldMk cId="2451255264" sldId="266"/>
            <ac:spMk id="80" creationId="{F6FD5AD6-F5C8-41C4-B31A-D3184A701327}"/>
          </ac:spMkLst>
        </pc:spChg>
        <pc:spChg chg="mod">
          <ac:chgData name="Tiara Anggraini Prasetyo" userId="429542ff462e4103" providerId="LiveId" clId="{8A5F0D6C-3D4A-4F2F-9BCC-964969CE128A}" dt="2021-08-01T10:23:29.434" v="2993"/>
          <ac:spMkLst>
            <pc:docMk/>
            <pc:sldMk cId="2451255264" sldId="266"/>
            <ac:spMk id="81" creationId="{5C64BEE3-143B-49BA-85BF-DB4A0200033E}"/>
          </ac:spMkLst>
        </pc:spChg>
        <pc:spChg chg="mod">
          <ac:chgData name="Tiara Anggraini Prasetyo" userId="429542ff462e4103" providerId="LiveId" clId="{8A5F0D6C-3D4A-4F2F-9BCC-964969CE128A}" dt="2021-08-01T10:23:29.434" v="2993"/>
          <ac:spMkLst>
            <pc:docMk/>
            <pc:sldMk cId="2451255264" sldId="266"/>
            <ac:spMk id="82" creationId="{3BAC8025-8970-4895-B1A2-478844813956}"/>
          </ac:spMkLst>
        </pc:spChg>
        <pc:spChg chg="mod">
          <ac:chgData name="Tiara Anggraini Prasetyo" userId="429542ff462e4103" providerId="LiveId" clId="{8A5F0D6C-3D4A-4F2F-9BCC-964969CE128A}" dt="2021-08-01T10:23:29.434" v="2993"/>
          <ac:spMkLst>
            <pc:docMk/>
            <pc:sldMk cId="2451255264" sldId="266"/>
            <ac:spMk id="83" creationId="{21562953-BA30-4F1C-99AD-E5EC0CA688C3}"/>
          </ac:spMkLst>
        </pc:spChg>
        <pc:spChg chg="mod">
          <ac:chgData name="Tiara Anggraini Prasetyo" userId="429542ff462e4103" providerId="LiveId" clId="{8A5F0D6C-3D4A-4F2F-9BCC-964969CE128A}" dt="2021-08-01T10:27:45.633" v="3101" actId="692"/>
          <ac:spMkLst>
            <pc:docMk/>
            <pc:sldMk cId="2451255264" sldId="266"/>
            <ac:spMk id="85" creationId="{A7D94A16-122C-4B5C-AD48-35248163691A}"/>
          </ac:spMkLst>
        </pc:spChg>
        <pc:spChg chg="mod">
          <ac:chgData name="Tiara Anggraini Prasetyo" userId="429542ff462e4103" providerId="LiveId" clId="{8A5F0D6C-3D4A-4F2F-9BCC-964969CE128A}" dt="2021-08-01T10:27:45.633" v="3101" actId="692"/>
          <ac:spMkLst>
            <pc:docMk/>
            <pc:sldMk cId="2451255264" sldId="266"/>
            <ac:spMk id="86" creationId="{E5434CDE-58EF-4BF4-9840-F0FD4ACDA09B}"/>
          </ac:spMkLst>
        </pc:spChg>
        <pc:spChg chg="mod">
          <ac:chgData name="Tiara Anggraini Prasetyo" userId="429542ff462e4103" providerId="LiveId" clId="{8A5F0D6C-3D4A-4F2F-9BCC-964969CE128A}" dt="2021-08-01T10:27:45.633" v="3101" actId="692"/>
          <ac:spMkLst>
            <pc:docMk/>
            <pc:sldMk cId="2451255264" sldId="266"/>
            <ac:spMk id="87" creationId="{4C093CE1-B83C-4265-AF42-A47CFD2FC666}"/>
          </ac:spMkLst>
        </pc:spChg>
        <pc:spChg chg="mod">
          <ac:chgData name="Tiara Anggraini Prasetyo" userId="429542ff462e4103" providerId="LiveId" clId="{8A5F0D6C-3D4A-4F2F-9BCC-964969CE128A}" dt="2021-08-01T10:27:45.633" v="3101" actId="692"/>
          <ac:spMkLst>
            <pc:docMk/>
            <pc:sldMk cId="2451255264" sldId="266"/>
            <ac:spMk id="88" creationId="{EF927E7A-A4D0-4079-B48C-0619E1C5A25C}"/>
          </ac:spMkLst>
        </pc:spChg>
        <pc:spChg chg="mod">
          <ac:chgData name="Tiara Anggraini Prasetyo" userId="429542ff462e4103" providerId="LiveId" clId="{8A5F0D6C-3D4A-4F2F-9BCC-964969CE128A}" dt="2021-08-01T10:27:45.633" v="3101" actId="692"/>
          <ac:spMkLst>
            <pc:docMk/>
            <pc:sldMk cId="2451255264" sldId="266"/>
            <ac:spMk id="89" creationId="{EC5C1C87-7710-4F38-93CC-5E7F9BF4EAEF}"/>
          </ac:spMkLst>
        </pc:spChg>
        <pc:spChg chg="mod">
          <ac:chgData name="Tiara Anggraini Prasetyo" userId="429542ff462e4103" providerId="LiveId" clId="{8A5F0D6C-3D4A-4F2F-9BCC-964969CE128A}" dt="2021-08-01T10:27:45.633" v="3101" actId="692"/>
          <ac:spMkLst>
            <pc:docMk/>
            <pc:sldMk cId="2451255264" sldId="266"/>
            <ac:spMk id="90" creationId="{3645FC2D-7BA0-4550-8CF1-F615909204C5}"/>
          </ac:spMkLst>
        </pc:spChg>
        <pc:spChg chg="mod">
          <ac:chgData name="Tiara Anggraini Prasetyo" userId="429542ff462e4103" providerId="LiveId" clId="{8A5F0D6C-3D4A-4F2F-9BCC-964969CE128A}" dt="2021-08-01T10:27:45.633" v="3101" actId="692"/>
          <ac:spMkLst>
            <pc:docMk/>
            <pc:sldMk cId="2451255264" sldId="266"/>
            <ac:spMk id="91" creationId="{5F448CC8-4884-45B6-ACA6-8670E0BEA8B5}"/>
          </ac:spMkLst>
        </pc:spChg>
        <pc:spChg chg="mod">
          <ac:chgData name="Tiara Anggraini Prasetyo" userId="429542ff462e4103" providerId="LiveId" clId="{8A5F0D6C-3D4A-4F2F-9BCC-964969CE128A}" dt="2021-08-01T10:27:36.086" v="3097" actId="692"/>
          <ac:spMkLst>
            <pc:docMk/>
            <pc:sldMk cId="2451255264" sldId="266"/>
            <ac:spMk id="93" creationId="{DE0C4E69-8D60-42A6-B610-E707F9A83F97}"/>
          </ac:spMkLst>
        </pc:spChg>
        <pc:spChg chg="mod">
          <ac:chgData name="Tiara Anggraini Prasetyo" userId="429542ff462e4103" providerId="LiveId" clId="{8A5F0D6C-3D4A-4F2F-9BCC-964969CE128A}" dt="2021-08-01T10:27:36.086" v="3097" actId="692"/>
          <ac:spMkLst>
            <pc:docMk/>
            <pc:sldMk cId="2451255264" sldId="266"/>
            <ac:spMk id="94" creationId="{B3724511-A65E-4F09-BEBE-C30F4A0F06F0}"/>
          </ac:spMkLst>
        </pc:spChg>
        <pc:spChg chg="mod">
          <ac:chgData name="Tiara Anggraini Prasetyo" userId="429542ff462e4103" providerId="LiveId" clId="{8A5F0D6C-3D4A-4F2F-9BCC-964969CE128A}" dt="2021-08-01T10:27:36.086" v="3097" actId="692"/>
          <ac:spMkLst>
            <pc:docMk/>
            <pc:sldMk cId="2451255264" sldId="266"/>
            <ac:spMk id="95" creationId="{D55774A9-92E7-49A1-A52F-5E901FAB8541}"/>
          </ac:spMkLst>
        </pc:spChg>
        <pc:spChg chg="mod">
          <ac:chgData name="Tiara Anggraini Prasetyo" userId="429542ff462e4103" providerId="LiveId" clId="{8A5F0D6C-3D4A-4F2F-9BCC-964969CE128A}" dt="2021-08-01T10:27:36.086" v="3097" actId="692"/>
          <ac:spMkLst>
            <pc:docMk/>
            <pc:sldMk cId="2451255264" sldId="266"/>
            <ac:spMk id="96" creationId="{7C21C7BF-167F-4956-9049-BD20556F1F91}"/>
          </ac:spMkLst>
        </pc:spChg>
        <pc:spChg chg="mod">
          <ac:chgData name="Tiara Anggraini Prasetyo" userId="429542ff462e4103" providerId="LiveId" clId="{8A5F0D6C-3D4A-4F2F-9BCC-964969CE128A}" dt="2021-08-01T10:27:36.086" v="3097" actId="692"/>
          <ac:spMkLst>
            <pc:docMk/>
            <pc:sldMk cId="2451255264" sldId="266"/>
            <ac:spMk id="97" creationId="{13A1979C-74B9-4C42-BFF9-064A79472560}"/>
          </ac:spMkLst>
        </pc:spChg>
        <pc:spChg chg="mod">
          <ac:chgData name="Tiara Anggraini Prasetyo" userId="429542ff462e4103" providerId="LiveId" clId="{8A5F0D6C-3D4A-4F2F-9BCC-964969CE128A}" dt="2021-08-01T10:27:36.086" v="3097" actId="692"/>
          <ac:spMkLst>
            <pc:docMk/>
            <pc:sldMk cId="2451255264" sldId="266"/>
            <ac:spMk id="98" creationId="{800ECA22-F5CE-4BD6-9EE4-C13B5B8952B9}"/>
          </ac:spMkLst>
        </pc:spChg>
        <pc:spChg chg="mod">
          <ac:chgData name="Tiara Anggraini Prasetyo" userId="429542ff462e4103" providerId="LiveId" clId="{8A5F0D6C-3D4A-4F2F-9BCC-964969CE128A}" dt="2021-08-01T10:27:36.086" v="3097" actId="692"/>
          <ac:spMkLst>
            <pc:docMk/>
            <pc:sldMk cId="2451255264" sldId="266"/>
            <ac:spMk id="99" creationId="{96480703-D0BE-47E2-B786-B5BA843D98B7}"/>
          </ac:spMkLst>
        </pc:spChg>
        <pc:spChg chg="mod">
          <ac:chgData name="Tiara Anggraini Prasetyo" userId="429542ff462e4103" providerId="LiveId" clId="{8A5F0D6C-3D4A-4F2F-9BCC-964969CE128A}" dt="2021-08-01T10:27:23.445" v="3093" actId="692"/>
          <ac:spMkLst>
            <pc:docMk/>
            <pc:sldMk cId="2451255264" sldId="266"/>
            <ac:spMk id="101" creationId="{C656C9DA-E780-4AA2-8206-75F1318F49E9}"/>
          </ac:spMkLst>
        </pc:spChg>
        <pc:spChg chg="mod">
          <ac:chgData name="Tiara Anggraini Prasetyo" userId="429542ff462e4103" providerId="LiveId" clId="{8A5F0D6C-3D4A-4F2F-9BCC-964969CE128A}" dt="2021-08-01T10:27:23.445" v="3093" actId="692"/>
          <ac:spMkLst>
            <pc:docMk/>
            <pc:sldMk cId="2451255264" sldId="266"/>
            <ac:spMk id="102" creationId="{F630FEDF-5066-4006-B821-80B64A033246}"/>
          </ac:spMkLst>
        </pc:spChg>
        <pc:spChg chg="mod">
          <ac:chgData name="Tiara Anggraini Prasetyo" userId="429542ff462e4103" providerId="LiveId" clId="{8A5F0D6C-3D4A-4F2F-9BCC-964969CE128A}" dt="2021-08-01T10:27:23.445" v="3093" actId="692"/>
          <ac:spMkLst>
            <pc:docMk/>
            <pc:sldMk cId="2451255264" sldId="266"/>
            <ac:spMk id="103" creationId="{7477208C-961E-44EE-98FB-3172BBD22BD5}"/>
          </ac:spMkLst>
        </pc:spChg>
        <pc:spChg chg="mod">
          <ac:chgData name="Tiara Anggraini Prasetyo" userId="429542ff462e4103" providerId="LiveId" clId="{8A5F0D6C-3D4A-4F2F-9BCC-964969CE128A}" dt="2021-08-01T10:27:23.445" v="3093" actId="692"/>
          <ac:spMkLst>
            <pc:docMk/>
            <pc:sldMk cId="2451255264" sldId="266"/>
            <ac:spMk id="104" creationId="{3B372019-2191-4DC8-AF02-EEAF3107D479}"/>
          </ac:spMkLst>
        </pc:spChg>
        <pc:spChg chg="mod">
          <ac:chgData name="Tiara Anggraini Prasetyo" userId="429542ff462e4103" providerId="LiveId" clId="{8A5F0D6C-3D4A-4F2F-9BCC-964969CE128A}" dt="2021-08-01T10:27:23.445" v="3093" actId="692"/>
          <ac:spMkLst>
            <pc:docMk/>
            <pc:sldMk cId="2451255264" sldId="266"/>
            <ac:spMk id="105" creationId="{E6EB4AF7-4CB4-41FE-B709-8B5C485AFDE7}"/>
          </ac:spMkLst>
        </pc:spChg>
        <pc:spChg chg="mod">
          <ac:chgData name="Tiara Anggraini Prasetyo" userId="429542ff462e4103" providerId="LiveId" clId="{8A5F0D6C-3D4A-4F2F-9BCC-964969CE128A}" dt="2021-08-01T10:27:23.445" v="3093" actId="692"/>
          <ac:spMkLst>
            <pc:docMk/>
            <pc:sldMk cId="2451255264" sldId="266"/>
            <ac:spMk id="106" creationId="{91D90ED4-ED67-4F0C-ACD3-843C9EA2D572}"/>
          </ac:spMkLst>
        </pc:spChg>
        <pc:spChg chg="mod">
          <ac:chgData name="Tiara Anggraini Prasetyo" userId="429542ff462e4103" providerId="LiveId" clId="{8A5F0D6C-3D4A-4F2F-9BCC-964969CE128A}" dt="2021-08-01T10:27:23.445" v="3093" actId="692"/>
          <ac:spMkLst>
            <pc:docMk/>
            <pc:sldMk cId="2451255264" sldId="266"/>
            <ac:spMk id="107" creationId="{0AB69B2E-6976-43A9-BBA8-6D2313781FD5}"/>
          </ac:spMkLst>
        </pc:spChg>
        <pc:spChg chg="add mod">
          <ac:chgData name="Tiara Anggraini Prasetyo" userId="429542ff462e4103" providerId="LiveId" clId="{8A5F0D6C-3D4A-4F2F-9BCC-964969CE128A}" dt="2021-08-01T18:19:50.996" v="4211" actId="164"/>
          <ac:spMkLst>
            <pc:docMk/>
            <pc:sldMk cId="2451255264" sldId="266"/>
            <ac:spMk id="108" creationId="{9693749D-31AB-4C28-B99D-0476EF53B2AB}"/>
          </ac:spMkLst>
        </pc:spChg>
        <pc:spChg chg="add mod">
          <ac:chgData name="Tiara Anggraini Prasetyo" userId="429542ff462e4103" providerId="LiveId" clId="{8A5F0D6C-3D4A-4F2F-9BCC-964969CE128A}" dt="2021-08-01T18:19:53.548" v="4212" actId="164"/>
          <ac:spMkLst>
            <pc:docMk/>
            <pc:sldMk cId="2451255264" sldId="266"/>
            <ac:spMk id="109" creationId="{3398B5C7-9144-4372-B569-DEBBDDDB5587}"/>
          </ac:spMkLst>
        </pc:spChg>
        <pc:spChg chg="add mod">
          <ac:chgData name="Tiara Anggraini Prasetyo" userId="429542ff462e4103" providerId="LiveId" clId="{8A5F0D6C-3D4A-4F2F-9BCC-964969CE128A}" dt="2021-08-01T18:19:56.447" v="4213" actId="164"/>
          <ac:spMkLst>
            <pc:docMk/>
            <pc:sldMk cId="2451255264" sldId="266"/>
            <ac:spMk id="110" creationId="{AAF1F5CA-2C42-4BE9-8239-73CA047F74B6}"/>
          </ac:spMkLst>
        </pc:spChg>
        <pc:spChg chg="add mod">
          <ac:chgData name="Tiara Anggraini Prasetyo" userId="429542ff462e4103" providerId="LiveId" clId="{8A5F0D6C-3D4A-4F2F-9BCC-964969CE128A}" dt="2021-08-01T10:23:36.885" v="2994" actId="1076"/>
          <ac:spMkLst>
            <pc:docMk/>
            <pc:sldMk cId="2451255264" sldId="266"/>
            <ac:spMk id="111" creationId="{51CF6292-620B-47E4-BCB1-F9EBDAD8E43C}"/>
          </ac:spMkLst>
        </pc:spChg>
        <pc:spChg chg="add mod">
          <ac:chgData name="Tiara Anggraini Prasetyo" userId="429542ff462e4103" providerId="LiveId" clId="{8A5F0D6C-3D4A-4F2F-9BCC-964969CE128A}" dt="2021-08-01T10:31:05.324" v="3200" actId="1038"/>
          <ac:spMkLst>
            <pc:docMk/>
            <pc:sldMk cId="2451255264" sldId="266"/>
            <ac:spMk id="112" creationId="{E25665A3-6F44-45D4-9F5B-D7FDE5DE8FAB}"/>
          </ac:spMkLst>
        </pc:spChg>
        <pc:spChg chg="add mod">
          <ac:chgData name="Tiara Anggraini Prasetyo" userId="429542ff462e4103" providerId="LiveId" clId="{8A5F0D6C-3D4A-4F2F-9BCC-964969CE128A}" dt="2021-08-01T10:31:12.128" v="3205" actId="1038"/>
          <ac:spMkLst>
            <pc:docMk/>
            <pc:sldMk cId="2451255264" sldId="266"/>
            <ac:spMk id="113" creationId="{23FFDD26-5B8F-474E-A071-31C8D1E062F8}"/>
          </ac:spMkLst>
        </pc:spChg>
        <pc:spChg chg="add mod">
          <ac:chgData name="Tiara Anggraini Prasetyo" userId="429542ff462e4103" providerId="LiveId" clId="{8A5F0D6C-3D4A-4F2F-9BCC-964969CE128A}" dt="2021-08-01T18:19:50.996" v="4211" actId="164"/>
          <ac:spMkLst>
            <pc:docMk/>
            <pc:sldMk cId="2451255264" sldId="266"/>
            <ac:spMk id="217" creationId="{688038CA-672A-4EE5-9D78-A78F9E213AED}"/>
          </ac:spMkLst>
        </pc:spChg>
        <pc:spChg chg="add mod">
          <ac:chgData name="Tiara Anggraini Prasetyo" userId="429542ff462e4103" providerId="LiveId" clId="{8A5F0D6C-3D4A-4F2F-9BCC-964969CE128A}" dt="2021-08-01T18:19:53.548" v="4212" actId="164"/>
          <ac:spMkLst>
            <pc:docMk/>
            <pc:sldMk cId="2451255264" sldId="266"/>
            <ac:spMk id="218" creationId="{78EB27E2-2E7D-40A4-B68C-66D4A7E46324}"/>
          </ac:spMkLst>
        </pc:spChg>
        <pc:spChg chg="add mod">
          <ac:chgData name="Tiara Anggraini Prasetyo" userId="429542ff462e4103" providerId="LiveId" clId="{8A5F0D6C-3D4A-4F2F-9BCC-964969CE128A}" dt="2021-08-01T18:19:56.447" v="4213" actId="164"/>
          <ac:spMkLst>
            <pc:docMk/>
            <pc:sldMk cId="2451255264" sldId="266"/>
            <ac:spMk id="219" creationId="{CE994CD2-F749-485F-BDC5-A983A42658AC}"/>
          </ac:spMkLst>
        </pc:spChg>
        <pc:spChg chg="mod">
          <ac:chgData name="Tiara Anggraini Prasetyo" userId="429542ff462e4103" providerId="LiveId" clId="{8A5F0D6C-3D4A-4F2F-9BCC-964969CE128A}" dt="2021-08-01T10:33:50.491" v="3222"/>
          <ac:spMkLst>
            <pc:docMk/>
            <pc:sldMk cId="2451255264" sldId="266"/>
            <ac:spMk id="225" creationId="{9FE526B3-33EF-439B-B1A8-9E80253B8620}"/>
          </ac:spMkLst>
        </pc:spChg>
        <pc:spChg chg="mod">
          <ac:chgData name="Tiara Anggraini Prasetyo" userId="429542ff462e4103" providerId="LiveId" clId="{8A5F0D6C-3D4A-4F2F-9BCC-964969CE128A}" dt="2021-08-01T10:33:59.741" v="3226" actId="571"/>
          <ac:spMkLst>
            <pc:docMk/>
            <pc:sldMk cId="2451255264" sldId="266"/>
            <ac:spMk id="228" creationId="{6F41ADD5-3F82-4E79-857B-E3CA3A8C9E56}"/>
          </ac:spMkLst>
        </pc:spChg>
        <pc:grpChg chg="add mod">
          <ac:chgData name="Tiara Anggraini Prasetyo" userId="429542ff462e4103" providerId="LiveId" clId="{8A5F0D6C-3D4A-4F2F-9BCC-964969CE128A}" dt="2021-08-01T18:19:50.996" v="4211" actId="164"/>
          <ac:grpSpMkLst>
            <pc:docMk/>
            <pc:sldMk cId="2451255264" sldId="266"/>
            <ac:grpSpMk id="2" creationId="{86A10CB7-726E-4BEA-A0BD-781EED8DBB19}"/>
          </ac:grpSpMkLst>
        </pc:grpChg>
        <pc:grpChg chg="add mod">
          <ac:chgData name="Tiara Anggraini Prasetyo" userId="429542ff462e4103" providerId="LiveId" clId="{8A5F0D6C-3D4A-4F2F-9BCC-964969CE128A}" dt="2021-08-01T18:19:53.548" v="4212" actId="164"/>
          <ac:grpSpMkLst>
            <pc:docMk/>
            <pc:sldMk cId="2451255264" sldId="266"/>
            <ac:grpSpMk id="3" creationId="{114BE853-7220-44FB-AEC1-C2BF3469600D}"/>
          </ac:grpSpMkLst>
        </pc:grpChg>
        <pc:grpChg chg="add mod">
          <ac:chgData name="Tiara Anggraini Prasetyo" userId="429542ff462e4103" providerId="LiveId" clId="{8A5F0D6C-3D4A-4F2F-9BCC-964969CE128A}" dt="2021-08-01T18:19:56.447" v="4213" actId="164"/>
          <ac:grpSpMkLst>
            <pc:docMk/>
            <pc:sldMk cId="2451255264" sldId="266"/>
            <ac:grpSpMk id="10" creationId="{109702EB-FD05-47B9-9A3C-96BA4CD6112D}"/>
          </ac:grpSpMkLst>
        </pc:grpChg>
        <pc:grpChg chg="add del mod">
          <ac:chgData name="Tiara Anggraini Prasetyo" userId="429542ff462e4103" providerId="LiveId" clId="{8A5F0D6C-3D4A-4F2F-9BCC-964969CE128A}" dt="2021-08-01T10:23:05.478" v="2989"/>
          <ac:grpSpMkLst>
            <pc:docMk/>
            <pc:sldMk cId="2451255264" sldId="266"/>
            <ac:grpSpMk id="13" creationId="{99A3645E-907A-4577-B0A5-DABA94082C02}"/>
          </ac:grpSpMkLst>
        </pc:grpChg>
        <pc:grpChg chg="mod">
          <ac:chgData name="Tiara Anggraini Prasetyo" userId="429542ff462e4103" providerId="LiveId" clId="{8A5F0D6C-3D4A-4F2F-9BCC-964969CE128A}" dt="2021-08-01T10:22:53.348" v="2986"/>
          <ac:grpSpMkLst>
            <pc:docMk/>
            <pc:sldMk cId="2451255264" sldId="266"/>
            <ac:grpSpMk id="14" creationId="{02C52437-DA03-4C99-B2B2-CD44741D358D}"/>
          </ac:grpSpMkLst>
        </pc:grpChg>
        <pc:grpChg chg="mod">
          <ac:chgData name="Tiara Anggraini Prasetyo" userId="429542ff462e4103" providerId="LiveId" clId="{8A5F0D6C-3D4A-4F2F-9BCC-964969CE128A}" dt="2021-08-01T10:22:53.348" v="2986"/>
          <ac:grpSpMkLst>
            <pc:docMk/>
            <pc:sldMk cId="2451255264" sldId="266"/>
            <ac:grpSpMk id="15" creationId="{7D64D6A8-4C2C-4314-88EB-43703B9FE7CA}"/>
          </ac:grpSpMkLst>
        </pc:grpChg>
        <pc:grpChg chg="mod">
          <ac:chgData name="Tiara Anggraini Prasetyo" userId="429542ff462e4103" providerId="LiveId" clId="{8A5F0D6C-3D4A-4F2F-9BCC-964969CE128A}" dt="2021-08-01T10:22:53.348" v="2986"/>
          <ac:grpSpMkLst>
            <pc:docMk/>
            <pc:sldMk cId="2451255264" sldId="266"/>
            <ac:grpSpMk id="16" creationId="{35C09599-32E1-4E10-96BB-029BC3C53C68}"/>
          </ac:grpSpMkLst>
        </pc:grpChg>
        <pc:grpChg chg="add del mod">
          <ac:chgData name="Tiara Anggraini Prasetyo" userId="429542ff462e4103" providerId="LiveId" clId="{8A5F0D6C-3D4A-4F2F-9BCC-964969CE128A}" dt="2021-08-01T10:23:05.478" v="2989"/>
          <ac:grpSpMkLst>
            <pc:docMk/>
            <pc:sldMk cId="2451255264" sldId="266"/>
            <ac:grpSpMk id="23" creationId="{8AA5E87D-B36A-490C-87FA-B42F102CE7DF}"/>
          </ac:grpSpMkLst>
        </pc:grpChg>
        <pc:grpChg chg="mod">
          <ac:chgData name="Tiara Anggraini Prasetyo" userId="429542ff462e4103" providerId="LiveId" clId="{8A5F0D6C-3D4A-4F2F-9BCC-964969CE128A}" dt="2021-08-01T10:22:53.348" v="2986"/>
          <ac:grpSpMkLst>
            <pc:docMk/>
            <pc:sldMk cId="2451255264" sldId="266"/>
            <ac:grpSpMk id="24" creationId="{B783D3F2-F578-4DBB-A505-458BCD9F450B}"/>
          </ac:grpSpMkLst>
        </pc:grpChg>
        <pc:grpChg chg="mod">
          <ac:chgData name="Tiara Anggraini Prasetyo" userId="429542ff462e4103" providerId="LiveId" clId="{8A5F0D6C-3D4A-4F2F-9BCC-964969CE128A}" dt="2021-08-01T10:22:53.348" v="2986"/>
          <ac:grpSpMkLst>
            <pc:docMk/>
            <pc:sldMk cId="2451255264" sldId="266"/>
            <ac:grpSpMk id="25" creationId="{0B5841AD-D7F2-4D0B-B612-6CB0F9605693}"/>
          </ac:grpSpMkLst>
        </pc:grpChg>
        <pc:grpChg chg="mod">
          <ac:chgData name="Tiara Anggraini Prasetyo" userId="429542ff462e4103" providerId="LiveId" clId="{8A5F0D6C-3D4A-4F2F-9BCC-964969CE128A}" dt="2021-08-01T10:22:53.348" v="2986"/>
          <ac:grpSpMkLst>
            <pc:docMk/>
            <pc:sldMk cId="2451255264" sldId="266"/>
            <ac:grpSpMk id="26" creationId="{78FC1E14-D0CF-427C-8DD7-E1361D393D20}"/>
          </ac:grpSpMkLst>
        </pc:grpChg>
        <pc:grpChg chg="add del mod">
          <ac:chgData name="Tiara Anggraini Prasetyo" userId="429542ff462e4103" providerId="LiveId" clId="{8A5F0D6C-3D4A-4F2F-9BCC-964969CE128A}" dt="2021-08-01T10:23:05.478" v="2989"/>
          <ac:grpSpMkLst>
            <pc:docMk/>
            <pc:sldMk cId="2451255264" sldId="266"/>
            <ac:grpSpMk id="33" creationId="{8D265EB3-5DBF-499A-8339-B9B064DA47BC}"/>
          </ac:grpSpMkLst>
        </pc:grpChg>
        <pc:grpChg chg="add del mod">
          <ac:chgData name="Tiara Anggraini Prasetyo" userId="429542ff462e4103" providerId="LiveId" clId="{8A5F0D6C-3D4A-4F2F-9BCC-964969CE128A}" dt="2021-08-01T10:23:05.478" v="2989"/>
          <ac:grpSpMkLst>
            <pc:docMk/>
            <pc:sldMk cId="2451255264" sldId="266"/>
            <ac:grpSpMk id="41" creationId="{75AB6D6D-0F76-4607-ABA6-D6AB2F5B1921}"/>
          </ac:grpSpMkLst>
        </pc:grpChg>
        <pc:grpChg chg="add del mod">
          <ac:chgData name="Tiara Anggraini Prasetyo" userId="429542ff462e4103" providerId="LiveId" clId="{8A5F0D6C-3D4A-4F2F-9BCC-964969CE128A}" dt="2021-08-01T10:23:05.478" v="2989"/>
          <ac:grpSpMkLst>
            <pc:docMk/>
            <pc:sldMk cId="2451255264" sldId="266"/>
            <ac:grpSpMk id="49" creationId="{A91BFB4D-EC78-4EC1-98CA-4C1CBA213D1E}"/>
          </ac:grpSpMkLst>
        </pc:grpChg>
        <pc:grpChg chg="add mod">
          <ac:chgData name="Tiara Anggraini Prasetyo" userId="429542ff462e4103" providerId="LiveId" clId="{8A5F0D6C-3D4A-4F2F-9BCC-964969CE128A}" dt="2021-08-01T10:23:36.885" v="2994" actId="1076"/>
          <ac:grpSpMkLst>
            <pc:docMk/>
            <pc:sldMk cId="2451255264" sldId="266"/>
            <ac:grpSpMk id="63" creationId="{DFD585BE-9A96-4C86-A0BC-4E24B77B1F80}"/>
          </ac:grpSpMkLst>
        </pc:grpChg>
        <pc:grpChg chg="mod">
          <ac:chgData name="Tiara Anggraini Prasetyo" userId="429542ff462e4103" providerId="LiveId" clId="{8A5F0D6C-3D4A-4F2F-9BCC-964969CE128A}" dt="2021-08-01T10:23:29.434" v="2993"/>
          <ac:grpSpMkLst>
            <pc:docMk/>
            <pc:sldMk cId="2451255264" sldId="266"/>
            <ac:grpSpMk id="64" creationId="{8E263C87-FDCF-4D50-B6B7-CC30B0EB738F}"/>
          </ac:grpSpMkLst>
        </pc:grpChg>
        <pc:grpChg chg="mod">
          <ac:chgData name="Tiara Anggraini Prasetyo" userId="429542ff462e4103" providerId="LiveId" clId="{8A5F0D6C-3D4A-4F2F-9BCC-964969CE128A}" dt="2021-08-01T10:23:29.434" v="2993"/>
          <ac:grpSpMkLst>
            <pc:docMk/>
            <pc:sldMk cId="2451255264" sldId="266"/>
            <ac:grpSpMk id="65" creationId="{9CC111E8-857D-4967-93FF-D71710B80A2C}"/>
          </ac:grpSpMkLst>
        </pc:grpChg>
        <pc:grpChg chg="mod">
          <ac:chgData name="Tiara Anggraini Prasetyo" userId="429542ff462e4103" providerId="LiveId" clId="{8A5F0D6C-3D4A-4F2F-9BCC-964969CE128A}" dt="2021-08-01T10:23:29.434" v="2993"/>
          <ac:grpSpMkLst>
            <pc:docMk/>
            <pc:sldMk cId="2451255264" sldId="266"/>
            <ac:grpSpMk id="66" creationId="{76253ED5-86B8-448E-9858-638621831668}"/>
          </ac:grpSpMkLst>
        </pc:grpChg>
        <pc:grpChg chg="add mod">
          <ac:chgData name="Tiara Anggraini Prasetyo" userId="429542ff462e4103" providerId="LiveId" clId="{8A5F0D6C-3D4A-4F2F-9BCC-964969CE128A}" dt="2021-08-01T10:23:36.885" v="2994" actId="1076"/>
          <ac:grpSpMkLst>
            <pc:docMk/>
            <pc:sldMk cId="2451255264" sldId="266"/>
            <ac:grpSpMk id="74" creationId="{63AFBBD9-AB5A-4F1C-BD2D-917A3DB4EEE5}"/>
          </ac:grpSpMkLst>
        </pc:grpChg>
        <pc:grpChg chg="mod">
          <ac:chgData name="Tiara Anggraini Prasetyo" userId="429542ff462e4103" providerId="LiveId" clId="{8A5F0D6C-3D4A-4F2F-9BCC-964969CE128A}" dt="2021-08-01T10:23:29.434" v="2993"/>
          <ac:grpSpMkLst>
            <pc:docMk/>
            <pc:sldMk cId="2451255264" sldId="266"/>
            <ac:grpSpMk id="75" creationId="{57A66723-C5A4-41CF-8DAA-46D94D0159BB}"/>
          </ac:grpSpMkLst>
        </pc:grpChg>
        <pc:grpChg chg="mod">
          <ac:chgData name="Tiara Anggraini Prasetyo" userId="429542ff462e4103" providerId="LiveId" clId="{8A5F0D6C-3D4A-4F2F-9BCC-964969CE128A}" dt="2021-08-01T10:23:29.434" v="2993"/>
          <ac:grpSpMkLst>
            <pc:docMk/>
            <pc:sldMk cId="2451255264" sldId="266"/>
            <ac:grpSpMk id="76" creationId="{88E8489E-3510-4A20-AA33-959135453A84}"/>
          </ac:grpSpMkLst>
        </pc:grpChg>
        <pc:grpChg chg="mod">
          <ac:chgData name="Tiara Anggraini Prasetyo" userId="429542ff462e4103" providerId="LiveId" clId="{8A5F0D6C-3D4A-4F2F-9BCC-964969CE128A}" dt="2021-08-01T10:23:29.434" v="2993"/>
          <ac:grpSpMkLst>
            <pc:docMk/>
            <pc:sldMk cId="2451255264" sldId="266"/>
            <ac:grpSpMk id="77" creationId="{1C90FDC3-8D7A-440B-8CE6-CBA17E4DD78E}"/>
          </ac:grpSpMkLst>
        </pc:grpChg>
        <pc:grpChg chg="add mod">
          <ac:chgData name="Tiara Anggraini Prasetyo" userId="429542ff462e4103" providerId="LiveId" clId="{8A5F0D6C-3D4A-4F2F-9BCC-964969CE128A}" dt="2021-08-01T10:23:36.885" v="2994" actId="1076"/>
          <ac:grpSpMkLst>
            <pc:docMk/>
            <pc:sldMk cId="2451255264" sldId="266"/>
            <ac:grpSpMk id="84" creationId="{3AE67A0E-BDD7-4F07-9AE4-27EE505F1836}"/>
          </ac:grpSpMkLst>
        </pc:grpChg>
        <pc:grpChg chg="add mod">
          <ac:chgData name="Tiara Anggraini Prasetyo" userId="429542ff462e4103" providerId="LiveId" clId="{8A5F0D6C-3D4A-4F2F-9BCC-964969CE128A}" dt="2021-08-01T10:31:05.324" v="3200" actId="1038"/>
          <ac:grpSpMkLst>
            <pc:docMk/>
            <pc:sldMk cId="2451255264" sldId="266"/>
            <ac:grpSpMk id="92" creationId="{07A29DBB-6474-4ECA-A8DA-73A79822BD4A}"/>
          </ac:grpSpMkLst>
        </pc:grpChg>
        <pc:grpChg chg="add mod">
          <ac:chgData name="Tiara Anggraini Prasetyo" userId="429542ff462e4103" providerId="LiveId" clId="{8A5F0D6C-3D4A-4F2F-9BCC-964969CE128A}" dt="2021-08-01T10:31:12.128" v="3205" actId="1038"/>
          <ac:grpSpMkLst>
            <pc:docMk/>
            <pc:sldMk cId="2451255264" sldId="266"/>
            <ac:grpSpMk id="100" creationId="{2658A76B-5923-4422-8649-B96C6F416C4C}"/>
          </ac:grpSpMkLst>
        </pc:grpChg>
        <pc:grpChg chg="add del mod">
          <ac:chgData name="Tiara Anggraini Prasetyo" userId="429542ff462e4103" providerId="LiveId" clId="{8A5F0D6C-3D4A-4F2F-9BCC-964969CE128A}" dt="2021-08-01T10:24:13.441" v="3049" actId="478"/>
          <ac:grpSpMkLst>
            <pc:docMk/>
            <pc:sldMk cId="2451255264" sldId="266"/>
            <ac:grpSpMk id="114" creationId="{B986612D-DDBB-4C89-B00E-531A8EA6E0C3}"/>
          </ac:grpSpMkLst>
        </pc:grpChg>
        <pc:grpChg chg="mod">
          <ac:chgData name="Tiara Anggraini Prasetyo" userId="429542ff462e4103" providerId="LiveId" clId="{8A5F0D6C-3D4A-4F2F-9BCC-964969CE128A}" dt="2021-08-01T10:24:11.934" v="3048"/>
          <ac:grpSpMkLst>
            <pc:docMk/>
            <pc:sldMk cId="2451255264" sldId="266"/>
            <ac:grpSpMk id="115" creationId="{E82BF6DB-4771-4169-948D-EFFEFE5904C3}"/>
          </ac:grpSpMkLst>
        </pc:grpChg>
        <pc:grpChg chg="mod">
          <ac:chgData name="Tiara Anggraini Prasetyo" userId="429542ff462e4103" providerId="LiveId" clId="{8A5F0D6C-3D4A-4F2F-9BCC-964969CE128A}" dt="2021-08-01T10:24:11.934" v="3048"/>
          <ac:grpSpMkLst>
            <pc:docMk/>
            <pc:sldMk cId="2451255264" sldId="266"/>
            <ac:grpSpMk id="117" creationId="{60977512-0E26-4FCD-A07B-8C307D9497B2}"/>
          </ac:grpSpMkLst>
        </pc:grpChg>
        <pc:grpChg chg="mod">
          <ac:chgData name="Tiara Anggraini Prasetyo" userId="429542ff462e4103" providerId="LiveId" clId="{8A5F0D6C-3D4A-4F2F-9BCC-964969CE128A}" dt="2021-08-01T10:24:11.934" v="3048"/>
          <ac:grpSpMkLst>
            <pc:docMk/>
            <pc:sldMk cId="2451255264" sldId="266"/>
            <ac:grpSpMk id="118" creationId="{7DC55348-4B6D-424E-B7F7-F496E27D7051}"/>
          </ac:grpSpMkLst>
        </pc:grpChg>
        <pc:grpChg chg="add mod ord">
          <ac:chgData name="Tiara Anggraini Prasetyo" userId="429542ff462e4103" providerId="LiveId" clId="{8A5F0D6C-3D4A-4F2F-9BCC-964969CE128A}" dt="2021-08-01T10:24:32.182" v="3062" actId="14100"/>
          <ac:grpSpMkLst>
            <pc:docMk/>
            <pc:sldMk cId="2451255264" sldId="266"/>
            <ac:grpSpMk id="164" creationId="{8EA3330C-C5FB-46DC-8F1E-044C01EEE789}"/>
          </ac:grpSpMkLst>
        </pc:grpChg>
        <pc:grpChg chg="mod">
          <ac:chgData name="Tiara Anggraini Prasetyo" userId="429542ff462e4103" providerId="LiveId" clId="{8A5F0D6C-3D4A-4F2F-9BCC-964969CE128A}" dt="2021-08-01T10:24:17.820" v="3050"/>
          <ac:grpSpMkLst>
            <pc:docMk/>
            <pc:sldMk cId="2451255264" sldId="266"/>
            <ac:grpSpMk id="165" creationId="{7E5F4737-2701-407B-91B9-7E9F8526E28B}"/>
          </ac:grpSpMkLst>
        </pc:grpChg>
        <pc:grpChg chg="mod">
          <ac:chgData name="Tiara Anggraini Prasetyo" userId="429542ff462e4103" providerId="LiveId" clId="{8A5F0D6C-3D4A-4F2F-9BCC-964969CE128A}" dt="2021-08-01T10:24:17.820" v="3050"/>
          <ac:grpSpMkLst>
            <pc:docMk/>
            <pc:sldMk cId="2451255264" sldId="266"/>
            <ac:grpSpMk id="167" creationId="{EB5EEE50-44A9-4822-B7DA-68CEF58F3B16}"/>
          </ac:grpSpMkLst>
        </pc:grpChg>
        <pc:grpChg chg="mod">
          <ac:chgData name="Tiara Anggraini Prasetyo" userId="429542ff462e4103" providerId="LiveId" clId="{8A5F0D6C-3D4A-4F2F-9BCC-964969CE128A}" dt="2021-08-01T10:24:17.820" v="3050"/>
          <ac:grpSpMkLst>
            <pc:docMk/>
            <pc:sldMk cId="2451255264" sldId="266"/>
            <ac:grpSpMk id="168" creationId="{D7560C31-93F5-432D-86BF-BA767EF6042C}"/>
          </ac:grpSpMkLst>
        </pc:grpChg>
        <pc:grpChg chg="add mod">
          <ac:chgData name="Tiara Anggraini Prasetyo" userId="429542ff462e4103" providerId="LiveId" clId="{8A5F0D6C-3D4A-4F2F-9BCC-964969CE128A}" dt="2021-08-01T10:33:58.592" v="3225" actId="1076"/>
          <ac:grpSpMkLst>
            <pc:docMk/>
            <pc:sldMk cId="2451255264" sldId="266"/>
            <ac:grpSpMk id="224" creationId="{6435A647-A892-4CDE-AA98-51FB32C9C359}"/>
          </ac:grpSpMkLst>
        </pc:grpChg>
        <pc:grpChg chg="add mod">
          <ac:chgData name="Tiara Anggraini Prasetyo" userId="429542ff462e4103" providerId="LiveId" clId="{8A5F0D6C-3D4A-4F2F-9BCC-964969CE128A}" dt="2021-08-01T10:34:05.709" v="3228" actId="1076"/>
          <ac:grpSpMkLst>
            <pc:docMk/>
            <pc:sldMk cId="2451255264" sldId="266"/>
            <ac:grpSpMk id="227" creationId="{B47B3CCF-1F4A-4F94-A0B0-F0DCB05585FE}"/>
          </ac:grpSpMkLst>
        </pc:grpChg>
        <pc:picChg chg="add mod">
          <ac:chgData name="Tiara Anggraini Prasetyo" userId="429542ff462e4103" providerId="LiveId" clId="{8A5F0D6C-3D4A-4F2F-9BCC-964969CE128A}" dt="2021-08-01T10:32:56.059" v="3218" actId="1076"/>
          <ac:picMkLst>
            <pc:docMk/>
            <pc:sldMk cId="2451255264" sldId="266"/>
            <ac:picMk id="220" creationId="{58203C97-F792-470E-8503-27FFBAD5C9C5}"/>
          </ac:picMkLst>
        </pc:picChg>
        <pc:picChg chg="add mod">
          <ac:chgData name="Tiara Anggraini Prasetyo" userId="429542ff462e4103" providerId="LiveId" clId="{8A5F0D6C-3D4A-4F2F-9BCC-964969CE128A}" dt="2021-08-01T10:33:04.976" v="3221" actId="1076"/>
          <ac:picMkLst>
            <pc:docMk/>
            <pc:sldMk cId="2451255264" sldId="266"/>
            <ac:picMk id="221" creationId="{19AC0AC7-A102-43CE-8303-05E4FA293B58}"/>
          </ac:picMkLst>
        </pc:picChg>
        <pc:picChg chg="add mod">
          <ac:chgData name="Tiara Anggraini Prasetyo" userId="429542ff462e4103" providerId="LiveId" clId="{8A5F0D6C-3D4A-4F2F-9BCC-964969CE128A}" dt="2021-08-01T10:32:50.870" v="3217" actId="571"/>
          <ac:picMkLst>
            <pc:docMk/>
            <pc:sldMk cId="2451255264" sldId="266"/>
            <ac:picMk id="222" creationId="{74E2DE8B-3656-4CF1-9151-1C58D68497A4}"/>
          </ac:picMkLst>
        </pc:picChg>
        <pc:picChg chg="add del mod">
          <ac:chgData name="Tiara Anggraini Prasetyo" userId="429542ff462e4103" providerId="LiveId" clId="{8A5F0D6C-3D4A-4F2F-9BCC-964969CE128A}" dt="2021-08-01T10:32:50.515" v="3216"/>
          <ac:picMkLst>
            <pc:docMk/>
            <pc:sldMk cId="2451255264" sldId="266"/>
            <ac:picMk id="223" creationId="{CE204C90-6EE8-40D6-B5D6-C8CAB8976833}"/>
          </ac:picMkLst>
        </pc:picChg>
        <pc:picChg chg="mod">
          <ac:chgData name="Tiara Anggraini Prasetyo" userId="429542ff462e4103" providerId="LiveId" clId="{8A5F0D6C-3D4A-4F2F-9BCC-964969CE128A}" dt="2021-08-01T10:33:50.491" v="3222"/>
          <ac:picMkLst>
            <pc:docMk/>
            <pc:sldMk cId="2451255264" sldId="266"/>
            <ac:picMk id="226" creationId="{69DA0179-685F-4DFA-ADD0-E98EEAF0F143}"/>
          </ac:picMkLst>
        </pc:picChg>
        <pc:picChg chg="mod">
          <ac:chgData name="Tiara Anggraini Prasetyo" userId="429542ff462e4103" providerId="LiveId" clId="{8A5F0D6C-3D4A-4F2F-9BCC-964969CE128A}" dt="2021-08-01T10:33:59.741" v="3226" actId="571"/>
          <ac:picMkLst>
            <pc:docMk/>
            <pc:sldMk cId="2451255264" sldId="266"/>
            <ac:picMk id="229" creationId="{8C25B2CF-AFEE-42AA-8643-4CA18EF6197A}"/>
          </ac:picMkLst>
        </pc:picChg>
        <pc:cxnChg chg="mod">
          <ac:chgData name="Tiara Anggraini Prasetyo" userId="429542ff462e4103" providerId="LiveId" clId="{8A5F0D6C-3D4A-4F2F-9BCC-964969CE128A}" dt="2021-08-01T10:24:11.934" v="3048"/>
          <ac:cxnSpMkLst>
            <pc:docMk/>
            <pc:sldMk cId="2451255264" sldId="266"/>
            <ac:cxnSpMk id="116" creationId="{B7C40D8A-B5AD-4D6F-BE3E-09BE8B03E0B1}"/>
          </ac:cxnSpMkLst>
        </pc:cxnChg>
        <pc:cxnChg chg="mod">
          <ac:chgData name="Tiara Anggraini Prasetyo" userId="429542ff462e4103" providerId="LiveId" clId="{8A5F0D6C-3D4A-4F2F-9BCC-964969CE128A}" dt="2021-08-01T10:24:11.934" v="3048"/>
          <ac:cxnSpMkLst>
            <pc:docMk/>
            <pc:sldMk cId="2451255264" sldId="266"/>
            <ac:cxnSpMk id="119" creationId="{C256521D-8590-467B-8F45-D8E4E0CFA988}"/>
          </ac:cxnSpMkLst>
        </pc:cxnChg>
        <pc:cxnChg chg="mod">
          <ac:chgData name="Tiara Anggraini Prasetyo" userId="429542ff462e4103" providerId="LiveId" clId="{8A5F0D6C-3D4A-4F2F-9BCC-964969CE128A}" dt="2021-08-01T10:24:11.934" v="3048"/>
          <ac:cxnSpMkLst>
            <pc:docMk/>
            <pc:sldMk cId="2451255264" sldId="266"/>
            <ac:cxnSpMk id="120" creationId="{FF38B77C-E74B-4079-9BA5-4CF733DE2153}"/>
          </ac:cxnSpMkLst>
        </pc:cxnChg>
        <pc:cxnChg chg="mod">
          <ac:chgData name="Tiara Anggraini Prasetyo" userId="429542ff462e4103" providerId="LiveId" clId="{8A5F0D6C-3D4A-4F2F-9BCC-964969CE128A}" dt="2021-08-01T10:24:11.934" v="3048"/>
          <ac:cxnSpMkLst>
            <pc:docMk/>
            <pc:sldMk cId="2451255264" sldId="266"/>
            <ac:cxnSpMk id="121" creationId="{6FCA4146-61FF-4300-93E3-EE6D8CBF8F05}"/>
          </ac:cxnSpMkLst>
        </pc:cxnChg>
        <pc:cxnChg chg="mod">
          <ac:chgData name="Tiara Anggraini Prasetyo" userId="429542ff462e4103" providerId="LiveId" clId="{8A5F0D6C-3D4A-4F2F-9BCC-964969CE128A}" dt="2021-08-01T10:24:11.934" v="3048"/>
          <ac:cxnSpMkLst>
            <pc:docMk/>
            <pc:sldMk cId="2451255264" sldId="266"/>
            <ac:cxnSpMk id="122" creationId="{F73F49E3-6797-4F5C-A523-DD1317F677BA}"/>
          </ac:cxnSpMkLst>
        </pc:cxnChg>
        <pc:cxnChg chg="mod">
          <ac:chgData name="Tiara Anggraini Prasetyo" userId="429542ff462e4103" providerId="LiveId" clId="{8A5F0D6C-3D4A-4F2F-9BCC-964969CE128A}" dt="2021-08-01T10:24:11.934" v="3048"/>
          <ac:cxnSpMkLst>
            <pc:docMk/>
            <pc:sldMk cId="2451255264" sldId="266"/>
            <ac:cxnSpMk id="123" creationId="{B5206A49-825F-4DA6-9DD8-0C01540949F4}"/>
          </ac:cxnSpMkLst>
        </pc:cxnChg>
        <pc:cxnChg chg="mod">
          <ac:chgData name="Tiara Anggraini Prasetyo" userId="429542ff462e4103" providerId="LiveId" clId="{8A5F0D6C-3D4A-4F2F-9BCC-964969CE128A}" dt="2021-08-01T10:24:11.934" v="3048"/>
          <ac:cxnSpMkLst>
            <pc:docMk/>
            <pc:sldMk cId="2451255264" sldId="266"/>
            <ac:cxnSpMk id="124" creationId="{FAF98AA4-FF31-4BE3-B6B3-B2E9D6A64EAE}"/>
          </ac:cxnSpMkLst>
        </pc:cxnChg>
        <pc:cxnChg chg="mod">
          <ac:chgData name="Tiara Anggraini Prasetyo" userId="429542ff462e4103" providerId="LiveId" clId="{8A5F0D6C-3D4A-4F2F-9BCC-964969CE128A}" dt="2021-08-01T10:24:11.934" v="3048"/>
          <ac:cxnSpMkLst>
            <pc:docMk/>
            <pc:sldMk cId="2451255264" sldId="266"/>
            <ac:cxnSpMk id="125" creationId="{5E084A37-5A2A-4610-89A7-265880B05B22}"/>
          </ac:cxnSpMkLst>
        </pc:cxnChg>
        <pc:cxnChg chg="mod">
          <ac:chgData name="Tiara Anggraini Prasetyo" userId="429542ff462e4103" providerId="LiveId" clId="{8A5F0D6C-3D4A-4F2F-9BCC-964969CE128A}" dt="2021-08-01T10:24:11.934" v="3048"/>
          <ac:cxnSpMkLst>
            <pc:docMk/>
            <pc:sldMk cId="2451255264" sldId="266"/>
            <ac:cxnSpMk id="126" creationId="{D9328B54-37E9-4AA3-8077-CAEFEC4DF68F}"/>
          </ac:cxnSpMkLst>
        </pc:cxnChg>
        <pc:cxnChg chg="mod">
          <ac:chgData name="Tiara Anggraini Prasetyo" userId="429542ff462e4103" providerId="LiveId" clId="{8A5F0D6C-3D4A-4F2F-9BCC-964969CE128A}" dt="2021-08-01T10:24:11.934" v="3048"/>
          <ac:cxnSpMkLst>
            <pc:docMk/>
            <pc:sldMk cId="2451255264" sldId="266"/>
            <ac:cxnSpMk id="127" creationId="{EE45DB1D-FBFF-4ECC-ADB4-586D8560E341}"/>
          </ac:cxnSpMkLst>
        </pc:cxnChg>
        <pc:cxnChg chg="mod">
          <ac:chgData name="Tiara Anggraini Prasetyo" userId="429542ff462e4103" providerId="LiveId" clId="{8A5F0D6C-3D4A-4F2F-9BCC-964969CE128A}" dt="2021-08-01T10:24:11.934" v="3048"/>
          <ac:cxnSpMkLst>
            <pc:docMk/>
            <pc:sldMk cId="2451255264" sldId="266"/>
            <ac:cxnSpMk id="128" creationId="{D76A5C03-45D4-4D37-9025-D4AFCB1F15E8}"/>
          </ac:cxnSpMkLst>
        </pc:cxnChg>
        <pc:cxnChg chg="mod">
          <ac:chgData name="Tiara Anggraini Prasetyo" userId="429542ff462e4103" providerId="LiveId" clId="{8A5F0D6C-3D4A-4F2F-9BCC-964969CE128A}" dt="2021-08-01T10:24:11.934" v="3048"/>
          <ac:cxnSpMkLst>
            <pc:docMk/>
            <pc:sldMk cId="2451255264" sldId="266"/>
            <ac:cxnSpMk id="129" creationId="{6DB5C944-8C46-45F2-9727-712A916E22B2}"/>
          </ac:cxnSpMkLst>
        </pc:cxnChg>
        <pc:cxnChg chg="mod">
          <ac:chgData name="Tiara Anggraini Prasetyo" userId="429542ff462e4103" providerId="LiveId" clId="{8A5F0D6C-3D4A-4F2F-9BCC-964969CE128A}" dt="2021-08-01T10:24:11.934" v="3048"/>
          <ac:cxnSpMkLst>
            <pc:docMk/>
            <pc:sldMk cId="2451255264" sldId="266"/>
            <ac:cxnSpMk id="130" creationId="{F4E390C5-449E-4AF9-8307-B6C5C62D0504}"/>
          </ac:cxnSpMkLst>
        </pc:cxnChg>
        <pc:cxnChg chg="mod">
          <ac:chgData name="Tiara Anggraini Prasetyo" userId="429542ff462e4103" providerId="LiveId" clId="{8A5F0D6C-3D4A-4F2F-9BCC-964969CE128A}" dt="2021-08-01T10:24:11.934" v="3048"/>
          <ac:cxnSpMkLst>
            <pc:docMk/>
            <pc:sldMk cId="2451255264" sldId="266"/>
            <ac:cxnSpMk id="131" creationId="{9FA9438E-9FE3-4863-8303-7674DAB5C360}"/>
          </ac:cxnSpMkLst>
        </pc:cxnChg>
        <pc:cxnChg chg="mod">
          <ac:chgData name="Tiara Anggraini Prasetyo" userId="429542ff462e4103" providerId="LiveId" clId="{8A5F0D6C-3D4A-4F2F-9BCC-964969CE128A}" dt="2021-08-01T10:24:11.934" v="3048"/>
          <ac:cxnSpMkLst>
            <pc:docMk/>
            <pc:sldMk cId="2451255264" sldId="266"/>
            <ac:cxnSpMk id="132" creationId="{846A1981-FDE7-4785-963B-27A124548534}"/>
          </ac:cxnSpMkLst>
        </pc:cxnChg>
        <pc:cxnChg chg="mod">
          <ac:chgData name="Tiara Anggraini Prasetyo" userId="429542ff462e4103" providerId="LiveId" clId="{8A5F0D6C-3D4A-4F2F-9BCC-964969CE128A}" dt="2021-08-01T10:24:11.934" v="3048"/>
          <ac:cxnSpMkLst>
            <pc:docMk/>
            <pc:sldMk cId="2451255264" sldId="266"/>
            <ac:cxnSpMk id="133" creationId="{288E7FD5-9E1F-4DCA-9A10-F6506C33E326}"/>
          </ac:cxnSpMkLst>
        </pc:cxnChg>
        <pc:cxnChg chg="mod">
          <ac:chgData name="Tiara Anggraini Prasetyo" userId="429542ff462e4103" providerId="LiveId" clId="{8A5F0D6C-3D4A-4F2F-9BCC-964969CE128A}" dt="2021-08-01T10:24:11.934" v="3048"/>
          <ac:cxnSpMkLst>
            <pc:docMk/>
            <pc:sldMk cId="2451255264" sldId="266"/>
            <ac:cxnSpMk id="134" creationId="{52CD7691-0907-48C5-8014-E37076F3C9A0}"/>
          </ac:cxnSpMkLst>
        </pc:cxnChg>
        <pc:cxnChg chg="mod">
          <ac:chgData name="Tiara Anggraini Prasetyo" userId="429542ff462e4103" providerId="LiveId" clId="{8A5F0D6C-3D4A-4F2F-9BCC-964969CE128A}" dt="2021-08-01T10:24:11.934" v="3048"/>
          <ac:cxnSpMkLst>
            <pc:docMk/>
            <pc:sldMk cId="2451255264" sldId="266"/>
            <ac:cxnSpMk id="135" creationId="{EC35CA93-9BD4-42A9-BCAB-003851D751F9}"/>
          </ac:cxnSpMkLst>
        </pc:cxnChg>
        <pc:cxnChg chg="mod">
          <ac:chgData name="Tiara Anggraini Prasetyo" userId="429542ff462e4103" providerId="LiveId" clId="{8A5F0D6C-3D4A-4F2F-9BCC-964969CE128A}" dt="2021-08-01T10:24:11.934" v="3048"/>
          <ac:cxnSpMkLst>
            <pc:docMk/>
            <pc:sldMk cId="2451255264" sldId="266"/>
            <ac:cxnSpMk id="136" creationId="{46ED0E86-95A1-4EE3-84B4-9DBA7EDD522F}"/>
          </ac:cxnSpMkLst>
        </pc:cxnChg>
        <pc:cxnChg chg="mod">
          <ac:chgData name="Tiara Anggraini Prasetyo" userId="429542ff462e4103" providerId="LiveId" clId="{8A5F0D6C-3D4A-4F2F-9BCC-964969CE128A}" dt="2021-08-01T10:24:11.934" v="3048"/>
          <ac:cxnSpMkLst>
            <pc:docMk/>
            <pc:sldMk cId="2451255264" sldId="266"/>
            <ac:cxnSpMk id="137" creationId="{C4C7E89D-7453-43BA-B7CA-44AC2CA29112}"/>
          </ac:cxnSpMkLst>
        </pc:cxnChg>
        <pc:cxnChg chg="mod">
          <ac:chgData name="Tiara Anggraini Prasetyo" userId="429542ff462e4103" providerId="LiveId" clId="{8A5F0D6C-3D4A-4F2F-9BCC-964969CE128A}" dt="2021-08-01T10:24:11.934" v="3048"/>
          <ac:cxnSpMkLst>
            <pc:docMk/>
            <pc:sldMk cId="2451255264" sldId="266"/>
            <ac:cxnSpMk id="138" creationId="{E78DA8A6-8200-4268-963E-67C335BBB989}"/>
          </ac:cxnSpMkLst>
        </pc:cxnChg>
        <pc:cxnChg chg="mod">
          <ac:chgData name="Tiara Anggraini Prasetyo" userId="429542ff462e4103" providerId="LiveId" clId="{8A5F0D6C-3D4A-4F2F-9BCC-964969CE128A}" dt="2021-08-01T10:24:11.934" v="3048"/>
          <ac:cxnSpMkLst>
            <pc:docMk/>
            <pc:sldMk cId="2451255264" sldId="266"/>
            <ac:cxnSpMk id="139" creationId="{37341AFB-0B7C-4C67-9729-8AA1D7F4FD93}"/>
          </ac:cxnSpMkLst>
        </pc:cxnChg>
        <pc:cxnChg chg="mod">
          <ac:chgData name="Tiara Anggraini Prasetyo" userId="429542ff462e4103" providerId="LiveId" clId="{8A5F0D6C-3D4A-4F2F-9BCC-964969CE128A}" dt="2021-08-01T10:24:11.934" v="3048"/>
          <ac:cxnSpMkLst>
            <pc:docMk/>
            <pc:sldMk cId="2451255264" sldId="266"/>
            <ac:cxnSpMk id="140" creationId="{BBC3E62B-5B13-4D9B-8CE0-DFD9A1DF53C2}"/>
          </ac:cxnSpMkLst>
        </pc:cxnChg>
        <pc:cxnChg chg="mod">
          <ac:chgData name="Tiara Anggraini Prasetyo" userId="429542ff462e4103" providerId="LiveId" clId="{8A5F0D6C-3D4A-4F2F-9BCC-964969CE128A}" dt="2021-08-01T10:24:11.934" v="3048"/>
          <ac:cxnSpMkLst>
            <pc:docMk/>
            <pc:sldMk cId="2451255264" sldId="266"/>
            <ac:cxnSpMk id="141" creationId="{7CB8D083-5F84-4085-9282-513CE70BE364}"/>
          </ac:cxnSpMkLst>
        </pc:cxnChg>
        <pc:cxnChg chg="mod">
          <ac:chgData name="Tiara Anggraini Prasetyo" userId="429542ff462e4103" providerId="LiveId" clId="{8A5F0D6C-3D4A-4F2F-9BCC-964969CE128A}" dt="2021-08-01T10:24:11.934" v="3048"/>
          <ac:cxnSpMkLst>
            <pc:docMk/>
            <pc:sldMk cId="2451255264" sldId="266"/>
            <ac:cxnSpMk id="142" creationId="{BC35381B-41D0-4FD8-8A2E-207008006A4D}"/>
          </ac:cxnSpMkLst>
        </pc:cxnChg>
        <pc:cxnChg chg="mod">
          <ac:chgData name="Tiara Anggraini Prasetyo" userId="429542ff462e4103" providerId="LiveId" clId="{8A5F0D6C-3D4A-4F2F-9BCC-964969CE128A}" dt="2021-08-01T10:24:11.934" v="3048"/>
          <ac:cxnSpMkLst>
            <pc:docMk/>
            <pc:sldMk cId="2451255264" sldId="266"/>
            <ac:cxnSpMk id="143" creationId="{54D5E178-C4ED-47ED-81E4-22F92530B63D}"/>
          </ac:cxnSpMkLst>
        </pc:cxnChg>
        <pc:cxnChg chg="mod">
          <ac:chgData name="Tiara Anggraini Prasetyo" userId="429542ff462e4103" providerId="LiveId" clId="{8A5F0D6C-3D4A-4F2F-9BCC-964969CE128A}" dt="2021-08-01T10:24:11.934" v="3048"/>
          <ac:cxnSpMkLst>
            <pc:docMk/>
            <pc:sldMk cId="2451255264" sldId="266"/>
            <ac:cxnSpMk id="144" creationId="{6F56B4C2-9BBC-470D-B62E-4758676DF52E}"/>
          </ac:cxnSpMkLst>
        </pc:cxnChg>
        <pc:cxnChg chg="mod">
          <ac:chgData name="Tiara Anggraini Prasetyo" userId="429542ff462e4103" providerId="LiveId" clId="{8A5F0D6C-3D4A-4F2F-9BCC-964969CE128A}" dt="2021-08-01T10:24:11.934" v="3048"/>
          <ac:cxnSpMkLst>
            <pc:docMk/>
            <pc:sldMk cId="2451255264" sldId="266"/>
            <ac:cxnSpMk id="145" creationId="{3E237DDC-2C5D-419F-955B-2A5C7EDCF74C}"/>
          </ac:cxnSpMkLst>
        </pc:cxnChg>
        <pc:cxnChg chg="mod">
          <ac:chgData name="Tiara Anggraini Prasetyo" userId="429542ff462e4103" providerId="LiveId" clId="{8A5F0D6C-3D4A-4F2F-9BCC-964969CE128A}" dt="2021-08-01T10:24:11.934" v="3048"/>
          <ac:cxnSpMkLst>
            <pc:docMk/>
            <pc:sldMk cId="2451255264" sldId="266"/>
            <ac:cxnSpMk id="146" creationId="{5E43F85D-A67B-447E-AD7E-57B2D2CEBEE2}"/>
          </ac:cxnSpMkLst>
        </pc:cxnChg>
        <pc:cxnChg chg="mod">
          <ac:chgData name="Tiara Anggraini Prasetyo" userId="429542ff462e4103" providerId="LiveId" clId="{8A5F0D6C-3D4A-4F2F-9BCC-964969CE128A}" dt="2021-08-01T10:24:11.934" v="3048"/>
          <ac:cxnSpMkLst>
            <pc:docMk/>
            <pc:sldMk cId="2451255264" sldId="266"/>
            <ac:cxnSpMk id="147" creationId="{8AA2BDB4-2456-4123-8A5F-4DDE229B9DA0}"/>
          </ac:cxnSpMkLst>
        </pc:cxnChg>
        <pc:cxnChg chg="mod">
          <ac:chgData name="Tiara Anggraini Prasetyo" userId="429542ff462e4103" providerId="LiveId" clId="{8A5F0D6C-3D4A-4F2F-9BCC-964969CE128A}" dt="2021-08-01T10:24:11.934" v="3048"/>
          <ac:cxnSpMkLst>
            <pc:docMk/>
            <pc:sldMk cId="2451255264" sldId="266"/>
            <ac:cxnSpMk id="148" creationId="{DC0AA10B-B484-406D-8B8F-06A98024A88E}"/>
          </ac:cxnSpMkLst>
        </pc:cxnChg>
        <pc:cxnChg chg="mod">
          <ac:chgData name="Tiara Anggraini Prasetyo" userId="429542ff462e4103" providerId="LiveId" clId="{8A5F0D6C-3D4A-4F2F-9BCC-964969CE128A}" dt="2021-08-01T10:24:11.934" v="3048"/>
          <ac:cxnSpMkLst>
            <pc:docMk/>
            <pc:sldMk cId="2451255264" sldId="266"/>
            <ac:cxnSpMk id="149" creationId="{397ECBA7-3D06-4E53-8948-F1A5F0B09147}"/>
          </ac:cxnSpMkLst>
        </pc:cxnChg>
        <pc:cxnChg chg="mod">
          <ac:chgData name="Tiara Anggraini Prasetyo" userId="429542ff462e4103" providerId="LiveId" clId="{8A5F0D6C-3D4A-4F2F-9BCC-964969CE128A}" dt="2021-08-01T10:24:11.934" v="3048"/>
          <ac:cxnSpMkLst>
            <pc:docMk/>
            <pc:sldMk cId="2451255264" sldId="266"/>
            <ac:cxnSpMk id="150" creationId="{02775126-917C-4BED-8655-7B79A66F297C}"/>
          </ac:cxnSpMkLst>
        </pc:cxnChg>
        <pc:cxnChg chg="mod">
          <ac:chgData name="Tiara Anggraini Prasetyo" userId="429542ff462e4103" providerId="LiveId" clId="{8A5F0D6C-3D4A-4F2F-9BCC-964969CE128A}" dt="2021-08-01T10:24:11.934" v="3048"/>
          <ac:cxnSpMkLst>
            <pc:docMk/>
            <pc:sldMk cId="2451255264" sldId="266"/>
            <ac:cxnSpMk id="151" creationId="{49E279C8-85B8-4A66-8E7D-4BB16493E39E}"/>
          </ac:cxnSpMkLst>
        </pc:cxnChg>
        <pc:cxnChg chg="mod">
          <ac:chgData name="Tiara Anggraini Prasetyo" userId="429542ff462e4103" providerId="LiveId" clId="{8A5F0D6C-3D4A-4F2F-9BCC-964969CE128A}" dt="2021-08-01T10:24:11.934" v="3048"/>
          <ac:cxnSpMkLst>
            <pc:docMk/>
            <pc:sldMk cId="2451255264" sldId="266"/>
            <ac:cxnSpMk id="152" creationId="{FE09D8A0-A782-45E5-98AD-39A3E5D34A06}"/>
          </ac:cxnSpMkLst>
        </pc:cxnChg>
        <pc:cxnChg chg="mod">
          <ac:chgData name="Tiara Anggraini Prasetyo" userId="429542ff462e4103" providerId="LiveId" clId="{8A5F0D6C-3D4A-4F2F-9BCC-964969CE128A}" dt="2021-08-01T10:24:11.934" v="3048"/>
          <ac:cxnSpMkLst>
            <pc:docMk/>
            <pc:sldMk cId="2451255264" sldId="266"/>
            <ac:cxnSpMk id="153" creationId="{CD0436A0-9155-4799-8C5A-0964327159C5}"/>
          </ac:cxnSpMkLst>
        </pc:cxnChg>
        <pc:cxnChg chg="mod">
          <ac:chgData name="Tiara Anggraini Prasetyo" userId="429542ff462e4103" providerId="LiveId" clId="{8A5F0D6C-3D4A-4F2F-9BCC-964969CE128A}" dt="2021-08-01T10:24:11.934" v="3048"/>
          <ac:cxnSpMkLst>
            <pc:docMk/>
            <pc:sldMk cId="2451255264" sldId="266"/>
            <ac:cxnSpMk id="154" creationId="{21DEB459-6ED5-4526-986A-D59D3BC827AB}"/>
          </ac:cxnSpMkLst>
        </pc:cxnChg>
        <pc:cxnChg chg="mod">
          <ac:chgData name="Tiara Anggraini Prasetyo" userId="429542ff462e4103" providerId="LiveId" clId="{8A5F0D6C-3D4A-4F2F-9BCC-964969CE128A}" dt="2021-08-01T10:24:11.934" v="3048"/>
          <ac:cxnSpMkLst>
            <pc:docMk/>
            <pc:sldMk cId="2451255264" sldId="266"/>
            <ac:cxnSpMk id="155" creationId="{56758250-034B-46E2-8875-D92524E52BB7}"/>
          </ac:cxnSpMkLst>
        </pc:cxnChg>
        <pc:cxnChg chg="mod">
          <ac:chgData name="Tiara Anggraini Prasetyo" userId="429542ff462e4103" providerId="LiveId" clId="{8A5F0D6C-3D4A-4F2F-9BCC-964969CE128A}" dt="2021-08-01T10:24:11.934" v="3048"/>
          <ac:cxnSpMkLst>
            <pc:docMk/>
            <pc:sldMk cId="2451255264" sldId="266"/>
            <ac:cxnSpMk id="156" creationId="{C221A7B9-0634-48A0-8C31-7EB2E7426952}"/>
          </ac:cxnSpMkLst>
        </pc:cxnChg>
        <pc:cxnChg chg="mod">
          <ac:chgData name="Tiara Anggraini Prasetyo" userId="429542ff462e4103" providerId="LiveId" clId="{8A5F0D6C-3D4A-4F2F-9BCC-964969CE128A}" dt="2021-08-01T10:24:11.934" v="3048"/>
          <ac:cxnSpMkLst>
            <pc:docMk/>
            <pc:sldMk cId="2451255264" sldId="266"/>
            <ac:cxnSpMk id="157" creationId="{E29DF628-F6DF-4F39-921F-E5D627B32102}"/>
          </ac:cxnSpMkLst>
        </pc:cxnChg>
        <pc:cxnChg chg="mod">
          <ac:chgData name="Tiara Anggraini Prasetyo" userId="429542ff462e4103" providerId="LiveId" clId="{8A5F0D6C-3D4A-4F2F-9BCC-964969CE128A}" dt="2021-08-01T10:24:11.934" v="3048"/>
          <ac:cxnSpMkLst>
            <pc:docMk/>
            <pc:sldMk cId="2451255264" sldId="266"/>
            <ac:cxnSpMk id="158" creationId="{2177FD81-D28F-4CD9-BEC2-566477406975}"/>
          </ac:cxnSpMkLst>
        </pc:cxnChg>
        <pc:cxnChg chg="mod">
          <ac:chgData name="Tiara Anggraini Prasetyo" userId="429542ff462e4103" providerId="LiveId" clId="{8A5F0D6C-3D4A-4F2F-9BCC-964969CE128A}" dt="2021-08-01T10:24:11.934" v="3048"/>
          <ac:cxnSpMkLst>
            <pc:docMk/>
            <pc:sldMk cId="2451255264" sldId="266"/>
            <ac:cxnSpMk id="159" creationId="{5B1647DC-2C82-4229-B713-3663E31FB608}"/>
          </ac:cxnSpMkLst>
        </pc:cxnChg>
        <pc:cxnChg chg="mod">
          <ac:chgData name="Tiara Anggraini Prasetyo" userId="429542ff462e4103" providerId="LiveId" clId="{8A5F0D6C-3D4A-4F2F-9BCC-964969CE128A}" dt="2021-08-01T10:24:11.934" v="3048"/>
          <ac:cxnSpMkLst>
            <pc:docMk/>
            <pc:sldMk cId="2451255264" sldId="266"/>
            <ac:cxnSpMk id="160" creationId="{50FD37D6-EEA9-481D-A95B-9C069EDBEFC6}"/>
          </ac:cxnSpMkLst>
        </pc:cxnChg>
        <pc:cxnChg chg="mod">
          <ac:chgData name="Tiara Anggraini Prasetyo" userId="429542ff462e4103" providerId="LiveId" clId="{8A5F0D6C-3D4A-4F2F-9BCC-964969CE128A}" dt="2021-08-01T10:24:11.934" v="3048"/>
          <ac:cxnSpMkLst>
            <pc:docMk/>
            <pc:sldMk cId="2451255264" sldId="266"/>
            <ac:cxnSpMk id="161" creationId="{DE83DCC1-BF48-43F7-8494-164C2DD182A7}"/>
          </ac:cxnSpMkLst>
        </pc:cxnChg>
        <pc:cxnChg chg="mod">
          <ac:chgData name="Tiara Anggraini Prasetyo" userId="429542ff462e4103" providerId="LiveId" clId="{8A5F0D6C-3D4A-4F2F-9BCC-964969CE128A}" dt="2021-08-01T10:24:11.934" v="3048"/>
          <ac:cxnSpMkLst>
            <pc:docMk/>
            <pc:sldMk cId="2451255264" sldId="266"/>
            <ac:cxnSpMk id="162" creationId="{1BAE3EC7-69AD-435D-9CA6-B7BF54A028E6}"/>
          </ac:cxnSpMkLst>
        </pc:cxnChg>
        <pc:cxnChg chg="mod">
          <ac:chgData name="Tiara Anggraini Prasetyo" userId="429542ff462e4103" providerId="LiveId" clId="{8A5F0D6C-3D4A-4F2F-9BCC-964969CE128A}" dt="2021-08-01T10:24:11.934" v="3048"/>
          <ac:cxnSpMkLst>
            <pc:docMk/>
            <pc:sldMk cId="2451255264" sldId="266"/>
            <ac:cxnSpMk id="163" creationId="{B9D42DC3-34E5-408D-AA3F-403CECB92A85}"/>
          </ac:cxnSpMkLst>
        </pc:cxnChg>
        <pc:cxnChg chg="mod">
          <ac:chgData name="Tiara Anggraini Prasetyo" userId="429542ff462e4103" providerId="LiveId" clId="{8A5F0D6C-3D4A-4F2F-9BCC-964969CE128A}" dt="2021-08-01T10:24:42.508" v="3065" actId="1036"/>
          <ac:cxnSpMkLst>
            <pc:docMk/>
            <pc:sldMk cId="2451255264" sldId="266"/>
            <ac:cxnSpMk id="166" creationId="{65D7E92D-C81A-464E-925D-4D8347A5E67D}"/>
          </ac:cxnSpMkLst>
        </pc:cxnChg>
        <pc:cxnChg chg="mod">
          <ac:chgData name="Tiara Anggraini Prasetyo" userId="429542ff462e4103" providerId="LiveId" clId="{8A5F0D6C-3D4A-4F2F-9BCC-964969CE128A}" dt="2021-08-01T10:25:01.029" v="3070" actId="14100"/>
          <ac:cxnSpMkLst>
            <pc:docMk/>
            <pc:sldMk cId="2451255264" sldId="266"/>
            <ac:cxnSpMk id="169" creationId="{E6C9A044-9743-441A-BEA0-21F62A6D5AE5}"/>
          </ac:cxnSpMkLst>
        </pc:cxnChg>
        <pc:cxnChg chg="mod">
          <ac:chgData name="Tiara Anggraini Prasetyo" userId="429542ff462e4103" providerId="LiveId" clId="{8A5F0D6C-3D4A-4F2F-9BCC-964969CE128A}" dt="2021-08-01T10:24:17.820" v="3050"/>
          <ac:cxnSpMkLst>
            <pc:docMk/>
            <pc:sldMk cId="2451255264" sldId="266"/>
            <ac:cxnSpMk id="170" creationId="{5C45C82A-C0E6-49CB-A70C-F18E2C852491}"/>
          </ac:cxnSpMkLst>
        </pc:cxnChg>
        <pc:cxnChg chg="mod">
          <ac:chgData name="Tiara Anggraini Prasetyo" userId="429542ff462e4103" providerId="LiveId" clId="{8A5F0D6C-3D4A-4F2F-9BCC-964969CE128A}" dt="2021-08-01T10:24:17.820" v="3050"/>
          <ac:cxnSpMkLst>
            <pc:docMk/>
            <pc:sldMk cId="2451255264" sldId="266"/>
            <ac:cxnSpMk id="171" creationId="{30917161-2C32-4F9B-9C34-77F332E02345}"/>
          </ac:cxnSpMkLst>
        </pc:cxnChg>
        <pc:cxnChg chg="mod">
          <ac:chgData name="Tiara Anggraini Prasetyo" userId="429542ff462e4103" providerId="LiveId" clId="{8A5F0D6C-3D4A-4F2F-9BCC-964969CE128A}" dt="2021-08-01T10:24:17.820" v="3050"/>
          <ac:cxnSpMkLst>
            <pc:docMk/>
            <pc:sldMk cId="2451255264" sldId="266"/>
            <ac:cxnSpMk id="172" creationId="{D8478EFC-C0CD-425C-A8C6-D80756F9EF48}"/>
          </ac:cxnSpMkLst>
        </pc:cxnChg>
        <pc:cxnChg chg="mod">
          <ac:chgData name="Tiara Anggraini Prasetyo" userId="429542ff462e4103" providerId="LiveId" clId="{8A5F0D6C-3D4A-4F2F-9BCC-964969CE128A}" dt="2021-08-01T10:24:17.820" v="3050"/>
          <ac:cxnSpMkLst>
            <pc:docMk/>
            <pc:sldMk cId="2451255264" sldId="266"/>
            <ac:cxnSpMk id="173" creationId="{5AA63C46-B534-4C8D-B9C4-F56C14C44FC4}"/>
          </ac:cxnSpMkLst>
        </pc:cxnChg>
        <pc:cxnChg chg="mod">
          <ac:chgData name="Tiara Anggraini Prasetyo" userId="429542ff462e4103" providerId="LiveId" clId="{8A5F0D6C-3D4A-4F2F-9BCC-964969CE128A}" dt="2021-08-01T10:24:17.820" v="3050"/>
          <ac:cxnSpMkLst>
            <pc:docMk/>
            <pc:sldMk cId="2451255264" sldId="266"/>
            <ac:cxnSpMk id="174" creationId="{9769E806-DC23-4F20-98A8-2F802A76A558}"/>
          </ac:cxnSpMkLst>
        </pc:cxnChg>
        <pc:cxnChg chg="mod">
          <ac:chgData name="Tiara Anggraini Prasetyo" userId="429542ff462e4103" providerId="LiveId" clId="{8A5F0D6C-3D4A-4F2F-9BCC-964969CE128A}" dt="2021-08-01T10:24:17.820" v="3050"/>
          <ac:cxnSpMkLst>
            <pc:docMk/>
            <pc:sldMk cId="2451255264" sldId="266"/>
            <ac:cxnSpMk id="175" creationId="{70C70387-A6CD-4C8C-94B8-8B4C8AF19607}"/>
          </ac:cxnSpMkLst>
        </pc:cxnChg>
        <pc:cxnChg chg="mod">
          <ac:chgData name="Tiara Anggraini Prasetyo" userId="429542ff462e4103" providerId="LiveId" clId="{8A5F0D6C-3D4A-4F2F-9BCC-964969CE128A}" dt="2021-08-01T10:24:17.820" v="3050"/>
          <ac:cxnSpMkLst>
            <pc:docMk/>
            <pc:sldMk cId="2451255264" sldId="266"/>
            <ac:cxnSpMk id="176" creationId="{7E17095E-EB47-4B38-B32F-6D8B3E81871D}"/>
          </ac:cxnSpMkLst>
        </pc:cxnChg>
        <pc:cxnChg chg="mod">
          <ac:chgData name="Tiara Anggraini Prasetyo" userId="429542ff462e4103" providerId="LiveId" clId="{8A5F0D6C-3D4A-4F2F-9BCC-964969CE128A}" dt="2021-08-01T10:24:47.285" v="3066" actId="14100"/>
          <ac:cxnSpMkLst>
            <pc:docMk/>
            <pc:sldMk cId="2451255264" sldId="266"/>
            <ac:cxnSpMk id="177" creationId="{97232A00-AC9B-4172-AA64-BC07DB721D0B}"/>
          </ac:cxnSpMkLst>
        </pc:cxnChg>
        <pc:cxnChg chg="mod">
          <ac:chgData name="Tiara Anggraini Prasetyo" userId="429542ff462e4103" providerId="LiveId" clId="{8A5F0D6C-3D4A-4F2F-9BCC-964969CE128A}" dt="2021-08-01T10:24:50.220" v="3067" actId="14100"/>
          <ac:cxnSpMkLst>
            <pc:docMk/>
            <pc:sldMk cId="2451255264" sldId="266"/>
            <ac:cxnSpMk id="178" creationId="{793BF9C2-1CCF-4C88-B012-61CBA58E08AF}"/>
          </ac:cxnSpMkLst>
        </pc:cxnChg>
        <pc:cxnChg chg="mod">
          <ac:chgData name="Tiara Anggraini Prasetyo" userId="429542ff462e4103" providerId="LiveId" clId="{8A5F0D6C-3D4A-4F2F-9BCC-964969CE128A}" dt="2021-08-01T10:24:54.848" v="3068" actId="14100"/>
          <ac:cxnSpMkLst>
            <pc:docMk/>
            <pc:sldMk cId="2451255264" sldId="266"/>
            <ac:cxnSpMk id="179" creationId="{CBF00295-542F-48DA-B713-037685D2F6E4}"/>
          </ac:cxnSpMkLst>
        </pc:cxnChg>
        <pc:cxnChg chg="mod">
          <ac:chgData name="Tiara Anggraini Prasetyo" userId="429542ff462e4103" providerId="LiveId" clId="{8A5F0D6C-3D4A-4F2F-9BCC-964969CE128A}" dt="2021-08-01T10:24:17.820" v="3050"/>
          <ac:cxnSpMkLst>
            <pc:docMk/>
            <pc:sldMk cId="2451255264" sldId="266"/>
            <ac:cxnSpMk id="180" creationId="{51D18218-03B6-444A-9DC7-6D7648D60036}"/>
          </ac:cxnSpMkLst>
        </pc:cxnChg>
        <pc:cxnChg chg="mod">
          <ac:chgData name="Tiara Anggraini Prasetyo" userId="429542ff462e4103" providerId="LiveId" clId="{8A5F0D6C-3D4A-4F2F-9BCC-964969CE128A}" dt="2021-08-01T10:24:58.606" v="3069" actId="14100"/>
          <ac:cxnSpMkLst>
            <pc:docMk/>
            <pc:sldMk cId="2451255264" sldId="266"/>
            <ac:cxnSpMk id="181" creationId="{3006835A-1533-404E-9B33-F62F219CEB37}"/>
          </ac:cxnSpMkLst>
        </pc:cxnChg>
        <pc:cxnChg chg="mod">
          <ac:chgData name="Tiara Anggraini Prasetyo" userId="429542ff462e4103" providerId="LiveId" clId="{8A5F0D6C-3D4A-4F2F-9BCC-964969CE128A}" dt="2021-08-01T10:24:17.820" v="3050"/>
          <ac:cxnSpMkLst>
            <pc:docMk/>
            <pc:sldMk cId="2451255264" sldId="266"/>
            <ac:cxnSpMk id="182" creationId="{AD83EA62-C3AC-42F4-920D-317FDD76A0EC}"/>
          </ac:cxnSpMkLst>
        </pc:cxnChg>
        <pc:cxnChg chg="mod">
          <ac:chgData name="Tiara Anggraini Prasetyo" userId="429542ff462e4103" providerId="LiveId" clId="{8A5F0D6C-3D4A-4F2F-9BCC-964969CE128A}" dt="2021-08-01T10:24:17.820" v="3050"/>
          <ac:cxnSpMkLst>
            <pc:docMk/>
            <pc:sldMk cId="2451255264" sldId="266"/>
            <ac:cxnSpMk id="183" creationId="{4664564E-408D-47E4-A146-116116CBF8CD}"/>
          </ac:cxnSpMkLst>
        </pc:cxnChg>
        <pc:cxnChg chg="mod">
          <ac:chgData name="Tiara Anggraini Prasetyo" userId="429542ff462e4103" providerId="LiveId" clId="{8A5F0D6C-3D4A-4F2F-9BCC-964969CE128A}" dt="2021-08-01T10:24:17.820" v="3050"/>
          <ac:cxnSpMkLst>
            <pc:docMk/>
            <pc:sldMk cId="2451255264" sldId="266"/>
            <ac:cxnSpMk id="184" creationId="{4861BD63-4E43-4595-BC5D-698F617964F6}"/>
          </ac:cxnSpMkLst>
        </pc:cxnChg>
        <pc:cxnChg chg="mod">
          <ac:chgData name="Tiara Anggraini Prasetyo" userId="429542ff462e4103" providerId="LiveId" clId="{8A5F0D6C-3D4A-4F2F-9BCC-964969CE128A}" dt="2021-08-01T10:24:17.820" v="3050"/>
          <ac:cxnSpMkLst>
            <pc:docMk/>
            <pc:sldMk cId="2451255264" sldId="266"/>
            <ac:cxnSpMk id="185" creationId="{BAF486C8-63F1-4693-AD9A-7A6B438F5A08}"/>
          </ac:cxnSpMkLst>
        </pc:cxnChg>
        <pc:cxnChg chg="mod">
          <ac:chgData name="Tiara Anggraini Prasetyo" userId="429542ff462e4103" providerId="LiveId" clId="{8A5F0D6C-3D4A-4F2F-9BCC-964969CE128A}" dt="2021-08-01T10:24:17.820" v="3050"/>
          <ac:cxnSpMkLst>
            <pc:docMk/>
            <pc:sldMk cId="2451255264" sldId="266"/>
            <ac:cxnSpMk id="186" creationId="{E0763109-2DFC-4702-AE6F-FA527C6927EC}"/>
          </ac:cxnSpMkLst>
        </pc:cxnChg>
        <pc:cxnChg chg="mod">
          <ac:chgData name="Tiara Anggraini Prasetyo" userId="429542ff462e4103" providerId="LiveId" clId="{8A5F0D6C-3D4A-4F2F-9BCC-964969CE128A}" dt="2021-08-01T10:24:17.820" v="3050"/>
          <ac:cxnSpMkLst>
            <pc:docMk/>
            <pc:sldMk cId="2451255264" sldId="266"/>
            <ac:cxnSpMk id="187" creationId="{42F1B3D5-C389-48A5-8514-35087BBBC8D4}"/>
          </ac:cxnSpMkLst>
        </pc:cxnChg>
        <pc:cxnChg chg="mod">
          <ac:chgData name="Tiara Anggraini Prasetyo" userId="429542ff462e4103" providerId="LiveId" clId="{8A5F0D6C-3D4A-4F2F-9BCC-964969CE128A}" dt="2021-08-01T10:24:17.820" v="3050"/>
          <ac:cxnSpMkLst>
            <pc:docMk/>
            <pc:sldMk cId="2451255264" sldId="266"/>
            <ac:cxnSpMk id="188" creationId="{ED9802C8-FDAC-449B-B12A-FAA00F7DB9BE}"/>
          </ac:cxnSpMkLst>
        </pc:cxnChg>
        <pc:cxnChg chg="mod">
          <ac:chgData name="Tiara Anggraini Prasetyo" userId="429542ff462e4103" providerId="LiveId" clId="{8A5F0D6C-3D4A-4F2F-9BCC-964969CE128A}" dt="2021-08-01T10:24:17.820" v="3050"/>
          <ac:cxnSpMkLst>
            <pc:docMk/>
            <pc:sldMk cId="2451255264" sldId="266"/>
            <ac:cxnSpMk id="189" creationId="{32334003-0430-4E04-8A35-7C9E38FCDBFD}"/>
          </ac:cxnSpMkLst>
        </pc:cxnChg>
        <pc:cxnChg chg="mod">
          <ac:chgData name="Tiara Anggraini Prasetyo" userId="429542ff462e4103" providerId="LiveId" clId="{8A5F0D6C-3D4A-4F2F-9BCC-964969CE128A}" dt="2021-08-01T10:24:17.820" v="3050"/>
          <ac:cxnSpMkLst>
            <pc:docMk/>
            <pc:sldMk cId="2451255264" sldId="266"/>
            <ac:cxnSpMk id="190" creationId="{9AF929AA-7101-4A6E-ABF3-32974179554A}"/>
          </ac:cxnSpMkLst>
        </pc:cxnChg>
        <pc:cxnChg chg="mod">
          <ac:chgData name="Tiara Anggraini Prasetyo" userId="429542ff462e4103" providerId="LiveId" clId="{8A5F0D6C-3D4A-4F2F-9BCC-964969CE128A}" dt="2021-08-01T10:24:17.820" v="3050"/>
          <ac:cxnSpMkLst>
            <pc:docMk/>
            <pc:sldMk cId="2451255264" sldId="266"/>
            <ac:cxnSpMk id="191" creationId="{049D2FA0-5A2B-45EE-800C-C63F1832AED6}"/>
          </ac:cxnSpMkLst>
        </pc:cxnChg>
        <pc:cxnChg chg="mod">
          <ac:chgData name="Tiara Anggraini Prasetyo" userId="429542ff462e4103" providerId="LiveId" clId="{8A5F0D6C-3D4A-4F2F-9BCC-964969CE128A}" dt="2021-08-01T10:24:17.820" v="3050"/>
          <ac:cxnSpMkLst>
            <pc:docMk/>
            <pc:sldMk cId="2451255264" sldId="266"/>
            <ac:cxnSpMk id="192" creationId="{A52DAED3-AD12-4358-B3C3-D670D58841E6}"/>
          </ac:cxnSpMkLst>
        </pc:cxnChg>
        <pc:cxnChg chg="mod">
          <ac:chgData name="Tiara Anggraini Prasetyo" userId="429542ff462e4103" providerId="LiveId" clId="{8A5F0D6C-3D4A-4F2F-9BCC-964969CE128A}" dt="2021-08-01T10:24:17.820" v="3050"/>
          <ac:cxnSpMkLst>
            <pc:docMk/>
            <pc:sldMk cId="2451255264" sldId="266"/>
            <ac:cxnSpMk id="193" creationId="{EFAA5500-F9A4-4790-A499-F9C4E9BACF21}"/>
          </ac:cxnSpMkLst>
        </pc:cxnChg>
        <pc:cxnChg chg="mod">
          <ac:chgData name="Tiara Anggraini Prasetyo" userId="429542ff462e4103" providerId="LiveId" clId="{8A5F0D6C-3D4A-4F2F-9BCC-964969CE128A}" dt="2021-08-01T10:24:17.820" v="3050"/>
          <ac:cxnSpMkLst>
            <pc:docMk/>
            <pc:sldMk cId="2451255264" sldId="266"/>
            <ac:cxnSpMk id="194" creationId="{F09343F5-F370-4F0F-AEA1-D227B26D0504}"/>
          </ac:cxnSpMkLst>
        </pc:cxnChg>
        <pc:cxnChg chg="mod">
          <ac:chgData name="Tiara Anggraini Prasetyo" userId="429542ff462e4103" providerId="LiveId" clId="{8A5F0D6C-3D4A-4F2F-9BCC-964969CE128A}" dt="2021-08-01T10:24:17.820" v="3050"/>
          <ac:cxnSpMkLst>
            <pc:docMk/>
            <pc:sldMk cId="2451255264" sldId="266"/>
            <ac:cxnSpMk id="195" creationId="{5459A92E-C1C7-4144-8986-A6E07E3F5905}"/>
          </ac:cxnSpMkLst>
        </pc:cxnChg>
        <pc:cxnChg chg="mod">
          <ac:chgData name="Tiara Anggraini Prasetyo" userId="429542ff462e4103" providerId="LiveId" clId="{8A5F0D6C-3D4A-4F2F-9BCC-964969CE128A}" dt="2021-08-01T10:24:17.820" v="3050"/>
          <ac:cxnSpMkLst>
            <pc:docMk/>
            <pc:sldMk cId="2451255264" sldId="266"/>
            <ac:cxnSpMk id="196" creationId="{ED155587-A489-4FA0-99CF-427BFFE30F90}"/>
          </ac:cxnSpMkLst>
        </pc:cxnChg>
        <pc:cxnChg chg="mod">
          <ac:chgData name="Tiara Anggraini Prasetyo" userId="429542ff462e4103" providerId="LiveId" clId="{8A5F0D6C-3D4A-4F2F-9BCC-964969CE128A}" dt="2021-08-01T10:24:17.820" v="3050"/>
          <ac:cxnSpMkLst>
            <pc:docMk/>
            <pc:sldMk cId="2451255264" sldId="266"/>
            <ac:cxnSpMk id="197" creationId="{9E0BC918-07CB-4492-B2A6-6FD2FC4E8ABC}"/>
          </ac:cxnSpMkLst>
        </pc:cxnChg>
        <pc:cxnChg chg="mod">
          <ac:chgData name="Tiara Anggraini Prasetyo" userId="429542ff462e4103" providerId="LiveId" clId="{8A5F0D6C-3D4A-4F2F-9BCC-964969CE128A}" dt="2021-08-01T10:24:17.820" v="3050"/>
          <ac:cxnSpMkLst>
            <pc:docMk/>
            <pc:sldMk cId="2451255264" sldId="266"/>
            <ac:cxnSpMk id="198" creationId="{9277C310-278E-41A5-AAD3-93C466E0FE55}"/>
          </ac:cxnSpMkLst>
        </pc:cxnChg>
        <pc:cxnChg chg="mod">
          <ac:chgData name="Tiara Anggraini Prasetyo" userId="429542ff462e4103" providerId="LiveId" clId="{8A5F0D6C-3D4A-4F2F-9BCC-964969CE128A}" dt="2021-08-01T10:24:17.820" v="3050"/>
          <ac:cxnSpMkLst>
            <pc:docMk/>
            <pc:sldMk cId="2451255264" sldId="266"/>
            <ac:cxnSpMk id="199" creationId="{E6360DC3-C3E8-4EAD-8454-9CB082BF9B3D}"/>
          </ac:cxnSpMkLst>
        </pc:cxnChg>
        <pc:cxnChg chg="mod">
          <ac:chgData name="Tiara Anggraini Prasetyo" userId="429542ff462e4103" providerId="LiveId" clId="{8A5F0D6C-3D4A-4F2F-9BCC-964969CE128A}" dt="2021-08-01T10:24:17.820" v="3050"/>
          <ac:cxnSpMkLst>
            <pc:docMk/>
            <pc:sldMk cId="2451255264" sldId="266"/>
            <ac:cxnSpMk id="200" creationId="{7A7BA948-32BA-4491-A6A9-7DC705FE1327}"/>
          </ac:cxnSpMkLst>
        </pc:cxnChg>
        <pc:cxnChg chg="mod">
          <ac:chgData name="Tiara Anggraini Prasetyo" userId="429542ff462e4103" providerId="LiveId" clId="{8A5F0D6C-3D4A-4F2F-9BCC-964969CE128A}" dt="2021-08-01T10:24:17.820" v="3050"/>
          <ac:cxnSpMkLst>
            <pc:docMk/>
            <pc:sldMk cId="2451255264" sldId="266"/>
            <ac:cxnSpMk id="201" creationId="{861C8599-8848-4FE3-B631-28317159A7B8}"/>
          </ac:cxnSpMkLst>
        </pc:cxnChg>
        <pc:cxnChg chg="mod">
          <ac:chgData name="Tiara Anggraini Prasetyo" userId="429542ff462e4103" providerId="LiveId" clId="{8A5F0D6C-3D4A-4F2F-9BCC-964969CE128A}" dt="2021-08-01T10:24:17.820" v="3050"/>
          <ac:cxnSpMkLst>
            <pc:docMk/>
            <pc:sldMk cId="2451255264" sldId="266"/>
            <ac:cxnSpMk id="202" creationId="{E577C994-23BA-46C3-A5F7-EA79712B192A}"/>
          </ac:cxnSpMkLst>
        </pc:cxnChg>
        <pc:cxnChg chg="mod">
          <ac:chgData name="Tiara Anggraini Prasetyo" userId="429542ff462e4103" providerId="LiveId" clId="{8A5F0D6C-3D4A-4F2F-9BCC-964969CE128A}" dt="2021-08-01T10:24:17.820" v="3050"/>
          <ac:cxnSpMkLst>
            <pc:docMk/>
            <pc:sldMk cId="2451255264" sldId="266"/>
            <ac:cxnSpMk id="203" creationId="{131F7057-41F2-4D0C-9E05-88F0E8F32F8E}"/>
          </ac:cxnSpMkLst>
        </pc:cxnChg>
        <pc:cxnChg chg="mod">
          <ac:chgData name="Tiara Anggraini Prasetyo" userId="429542ff462e4103" providerId="LiveId" clId="{8A5F0D6C-3D4A-4F2F-9BCC-964969CE128A}" dt="2021-08-01T10:24:17.820" v="3050"/>
          <ac:cxnSpMkLst>
            <pc:docMk/>
            <pc:sldMk cId="2451255264" sldId="266"/>
            <ac:cxnSpMk id="204" creationId="{FE7BA535-AF20-4FA9-8A22-8CFC8BF48414}"/>
          </ac:cxnSpMkLst>
        </pc:cxnChg>
        <pc:cxnChg chg="mod">
          <ac:chgData name="Tiara Anggraini Prasetyo" userId="429542ff462e4103" providerId="LiveId" clId="{8A5F0D6C-3D4A-4F2F-9BCC-964969CE128A}" dt="2021-08-01T10:24:17.820" v="3050"/>
          <ac:cxnSpMkLst>
            <pc:docMk/>
            <pc:sldMk cId="2451255264" sldId="266"/>
            <ac:cxnSpMk id="205" creationId="{12AEC0A3-5D08-4833-ACE0-92078AA4441D}"/>
          </ac:cxnSpMkLst>
        </pc:cxnChg>
        <pc:cxnChg chg="mod">
          <ac:chgData name="Tiara Anggraini Prasetyo" userId="429542ff462e4103" providerId="LiveId" clId="{8A5F0D6C-3D4A-4F2F-9BCC-964969CE128A}" dt="2021-08-01T10:24:17.820" v="3050"/>
          <ac:cxnSpMkLst>
            <pc:docMk/>
            <pc:sldMk cId="2451255264" sldId="266"/>
            <ac:cxnSpMk id="206" creationId="{40D07F73-ACE6-43A2-8D33-927773C939BF}"/>
          </ac:cxnSpMkLst>
        </pc:cxnChg>
        <pc:cxnChg chg="mod">
          <ac:chgData name="Tiara Anggraini Prasetyo" userId="429542ff462e4103" providerId="LiveId" clId="{8A5F0D6C-3D4A-4F2F-9BCC-964969CE128A}" dt="2021-08-01T10:24:17.820" v="3050"/>
          <ac:cxnSpMkLst>
            <pc:docMk/>
            <pc:sldMk cId="2451255264" sldId="266"/>
            <ac:cxnSpMk id="207" creationId="{EA0D628D-026A-47DA-AE9F-B91D85F8E2BE}"/>
          </ac:cxnSpMkLst>
        </pc:cxnChg>
        <pc:cxnChg chg="mod">
          <ac:chgData name="Tiara Anggraini Prasetyo" userId="429542ff462e4103" providerId="LiveId" clId="{8A5F0D6C-3D4A-4F2F-9BCC-964969CE128A}" dt="2021-08-01T10:24:17.820" v="3050"/>
          <ac:cxnSpMkLst>
            <pc:docMk/>
            <pc:sldMk cId="2451255264" sldId="266"/>
            <ac:cxnSpMk id="208" creationId="{2391A952-D353-4F90-8FC8-9BFCB1CB162F}"/>
          </ac:cxnSpMkLst>
        </pc:cxnChg>
        <pc:cxnChg chg="mod">
          <ac:chgData name="Tiara Anggraini Prasetyo" userId="429542ff462e4103" providerId="LiveId" clId="{8A5F0D6C-3D4A-4F2F-9BCC-964969CE128A}" dt="2021-08-01T10:24:17.820" v="3050"/>
          <ac:cxnSpMkLst>
            <pc:docMk/>
            <pc:sldMk cId="2451255264" sldId="266"/>
            <ac:cxnSpMk id="209" creationId="{C614EF77-7A36-41EF-8806-3C474987E8BA}"/>
          </ac:cxnSpMkLst>
        </pc:cxnChg>
        <pc:cxnChg chg="mod">
          <ac:chgData name="Tiara Anggraini Prasetyo" userId="429542ff462e4103" providerId="LiveId" clId="{8A5F0D6C-3D4A-4F2F-9BCC-964969CE128A}" dt="2021-08-01T10:24:17.820" v="3050"/>
          <ac:cxnSpMkLst>
            <pc:docMk/>
            <pc:sldMk cId="2451255264" sldId="266"/>
            <ac:cxnSpMk id="210" creationId="{6B51E146-529A-4A4B-BC8A-32D43E56281C}"/>
          </ac:cxnSpMkLst>
        </pc:cxnChg>
        <pc:cxnChg chg="mod">
          <ac:chgData name="Tiara Anggraini Prasetyo" userId="429542ff462e4103" providerId="LiveId" clId="{8A5F0D6C-3D4A-4F2F-9BCC-964969CE128A}" dt="2021-08-01T10:24:17.820" v="3050"/>
          <ac:cxnSpMkLst>
            <pc:docMk/>
            <pc:sldMk cId="2451255264" sldId="266"/>
            <ac:cxnSpMk id="211" creationId="{4DF6A3DA-F2E3-48C0-B1D1-43AE66D4001E}"/>
          </ac:cxnSpMkLst>
        </pc:cxnChg>
        <pc:cxnChg chg="mod">
          <ac:chgData name="Tiara Anggraini Prasetyo" userId="429542ff462e4103" providerId="LiveId" clId="{8A5F0D6C-3D4A-4F2F-9BCC-964969CE128A}" dt="2021-08-01T10:24:17.820" v="3050"/>
          <ac:cxnSpMkLst>
            <pc:docMk/>
            <pc:sldMk cId="2451255264" sldId="266"/>
            <ac:cxnSpMk id="212" creationId="{7BB983C6-1761-4588-93DE-F4C95CF6F5B4}"/>
          </ac:cxnSpMkLst>
        </pc:cxnChg>
        <pc:cxnChg chg="mod">
          <ac:chgData name="Tiara Anggraini Prasetyo" userId="429542ff462e4103" providerId="LiveId" clId="{8A5F0D6C-3D4A-4F2F-9BCC-964969CE128A}" dt="2021-08-01T10:24:17.820" v="3050"/>
          <ac:cxnSpMkLst>
            <pc:docMk/>
            <pc:sldMk cId="2451255264" sldId="266"/>
            <ac:cxnSpMk id="213" creationId="{33A9176E-92AF-4A41-A364-F03745D7268A}"/>
          </ac:cxnSpMkLst>
        </pc:cxnChg>
      </pc:sldChg>
      <pc:sldChg chg="addSp delSp modSp add mod modTransition delAnim modAnim">
        <pc:chgData name="Tiara Anggraini Prasetyo" userId="429542ff462e4103" providerId="LiveId" clId="{8A5F0D6C-3D4A-4F2F-9BCC-964969CE128A}" dt="2021-08-01T18:23:29.411" v="4263"/>
        <pc:sldMkLst>
          <pc:docMk/>
          <pc:sldMk cId="3388116792" sldId="267"/>
        </pc:sldMkLst>
        <pc:spChg chg="mod">
          <ac:chgData name="Tiara Anggraini Prasetyo" userId="429542ff462e4103" providerId="LiveId" clId="{8A5F0D6C-3D4A-4F2F-9BCC-964969CE128A}" dt="2021-08-01T10:43:55.739" v="3475" actId="1076"/>
          <ac:spMkLst>
            <pc:docMk/>
            <pc:sldMk cId="3388116792" sldId="267"/>
            <ac:spMk id="9" creationId="{12B54463-BB39-4189-A0D5-52022DD125C8}"/>
          </ac:spMkLst>
        </pc:spChg>
        <pc:spChg chg="add del mod">
          <ac:chgData name="Tiara Anggraini Prasetyo" userId="429542ff462e4103" providerId="LiveId" clId="{8A5F0D6C-3D4A-4F2F-9BCC-964969CE128A}" dt="2021-08-01T10:08:45.798" v="2665"/>
          <ac:spMkLst>
            <pc:docMk/>
            <pc:sldMk cId="3388116792" sldId="267"/>
            <ac:spMk id="10" creationId="{FF96DA98-807A-44C6-920D-9BA988CCC313}"/>
          </ac:spMkLst>
        </pc:spChg>
        <pc:spChg chg="add del mod">
          <ac:chgData name="Tiara Anggraini Prasetyo" userId="429542ff462e4103" providerId="LiveId" clId="{8A5F0D6C-3D4A-4F2F-9BCC-964969CE128A}" dt="2021-08-01T10:08:45.798" v="2665"/>
          <ac:spMkLst>
            <pc:docMk/>
            <pc:sldMk cId="3388116792" sldId="267"/>
            <ac:spMk id="11" creationId="{CB29BF86-9B49-42AF-9C7B-6F9C77C5E0E2}"/>
          </ac:spMkLst>
        </pc:spChg>
        <pc:spChg chg="add del mod">
          <ac:chgData name="Tiara Anggraini Prasetyo" userId="429542ff462e4103" providerId="LiveId" clId="{8A5F0D6C-3D4A-4F2F-9BCC-964969CE128A}" dt="2021-08-01T10:08:45.798" v="2665"/>
          <ac:spMkLst>
            <pc:docMk/>
            <pc:sldMk cId="3388116792" sldId="267"/>
            <ac:spMk id="12" creationId="{1614DFA8-EDCE-47B7-B381-D66AFB65C09E}"/>
          </ac:spMkLst>
        </pc:spChg>
        <pc:spChg chg="mod">
          <ac:chgData name="Tiara Anggraini Prasetyo" userId="429542ff462e4103" providerId="LiveId" clId="{8A5F0D6C-3D4A-4F2F-9BCC-964969CE128A}" dt="2021-08-01T10:23:22.531" v="2990"/>
          <ac:spMkLst>
            <pc:docMk/>
            <pc:sldMk cId="3388116792" sldId="267"/>
            <ac:spMk id="17" creationId="{03D219D2-A899-4B54-8E7F-024F098F154D}"/>
          </ac:spMkLst>
        </pc:spChg>
        <pc:spChg chg="mod">
          <ac:chgData name="Tiara Anggraini Prasetyo" userId="429542ff462e4103" providerId="LiveId" clId="{8A5F0D6C-3D4A-4F2F-9BCC-964969CE128A}" dt="2021-08-01T10:23:22.531" v="2990"/>
          <ac:spMkLst>
            <pc:docMk/>
            <pc:sldMk cId="3388116792" sldId="267"/>
            <ac:spMk id="18" creationId="{D2B64A49-2707-40EE-9A8A-992A8352E96B}"/>
          </ac:spMkLst>
        </pc:spChg>
        <pc:spChg chg="mod">
          <ac:chgData name="Tiara Anggraini Prasetyo" userId="429542ff462e4103" providerId="LiveId" clId="{8A5F0D6C-3D4A-4F2F-9BCC-964969CE128A}" dt="2021-08-01T10:23:22.531" v="2990"/>
          <ac:spMkLst>
            <pc:docMk/>
            <pc:sldMk cId="3388116792" sldId="267"/>
            <ac:spMk id="19" creationId="{F5FE8C36-32CC-4B88-8CF7-695114D6EA67}"/>
          </ac:spMkLst>
        </pc:spChg>
        <pc:spChg chg="mod">
          <ac:chgData name="Tiara Anggraini Prasetyo" userId="429542ff462e4103" providerId="LiveId" clId="{8A5F0D6C-3D4A-4F2F-9BCC-964969CE128A}" dt="2021-08-01T10:23:22.531" v="2990"/>
          <ac:spMkLst>
            <pc:docMk/>
            <pc:sldMk cId="3388116792" sldId="267"/>
            <ac:spMk id="20" creationId="{E709A7D6-F967-417E-B1A1-99DF48EE28D3}"/>
          </ac:spMkLst>
        </pc:spChg>
        <pc:spChg chg="mod">
          <ac:chgData name="Tiara Anggraini Prasetyo" userId="429542ff462e4103" providerId="LiveId" clId="{8A5F0D6C-3D4A-4F2F-9BCC-964969CE128A}" dt="2021-08-01T10:23:22.531" v="2990"/>
          <ac:spMkLst>
            <pc:docMk/>
            <pc:sldMk cId="3388116792" sldId="267"/>
            <ac:spMk id="21" creationId="{D243E9E7-8383-4DED-8D44-163AB961BED3}"/>
          </ac:spMkLst>
        </pc:spChg>
        <pc:spChg chg="mod">
          <ac:chgData name="Tiara Anggraini Prasetyo" userId="429542ff462e4103" providerId="LiveId" clId="{8A5F0D6C-3D4A-4F2F-9BCC-964969CE128A}" dt="2021-08-01T10:23:22.531" v="2990"/>
          <ac:spMkLst>
            <pc:docMk/>
            <pc:sldMk cId="3388116792" sldId="267"/>
            <ac:spMk id="22" creationId="{C7DD03C2-2A11-47B6-8DFA-2DCB48DE68BD}"/>
          </ac:spMkLst>
        </pc:spChg>
        <pc:spChg chg="add del mod">
          <ac:chgData name="Tiara Anggraini Prasetyo" userId="429542ff462e4103" providerId="LiveId" clId="{8A5F0D6C-3D4A-4F2F-9BCC-964969CE128A}" dt="2021-08-01T10:23:27.360" v="2992" actId="21"/>
          <ac:spMkLst>
            <pc:docMk/>
            <pc:sldMk cId="3388116792" sldId="267"/>
            <ac:spMk id="23" creationId="{392A6110-EC8C-43C9-B0E4-BC6909F19FE4}"/>
          </ac:spMkLst>
        </pc:spChg>
        <pc:spChg chg="mod">
          <ac:chgData name="Tiara Anggraini Prasetyo" userId="429542ff462e4103" providerId="LiveId" clId="{8A5F0D6C-3D4A-4F2F-9BCC-964969CE128A}" dt="2021-08-01T10:23:22.531" v="2990"/>
          <ac:spMkLst>
            <pc:docMk/>
            <pc:sldMk cId="3388116792" sldId="267"/>
            <ac:spMk id="28" creationId="{0945C5CE-E983-4FC2-9D00-D14BF5529D9D}"/>
          </ac:spMkLst>
        </pc:spChg>
        <pc:spChg chg="mod">
          <ac:chgData name="Tiara Anggraini Prasetyo" userId="429542ff462e4103" providerId="LiveId" clId="{8A5F0D6C-3D4A-4F2F-9BCC-964969CE128A}" dt="2021-08-01T10:23:22.531" v="2990"/>
          <ac:spMkLst>
            <pc:docMk/>
            <pc:sldMk cId="3388116792" sldId="267"/>
            <ac:spMk id="29" creationId="{0067B3F0-A47E-40A3-AF30-D25803D3D275}"/>
          </ac:spMkLst>
        </pc:spChg>
        <pc:spChg chg="mod">
          <ac:chgData name="Tiara Anggraini Prasetyo" userId="429542ff462e4103" providerId="LiveId" clId="{8A5F0D6C-3D4A-4F2F-9BCC-964969CE128A}" dt="2021-08-01T10:23:22.531" v="2990"/>
          <ac:spMkLst>
            <pc:docMk/>
            <pc:sldMk cId="3388116792" sldId="267"/>
            <ac:spMk id="30" creationId="{5BFF63F3-8AFC-4DE7-B357-264695610521}"/>
          </ac:spMkLst>
        </pc:spChg>
        <pc:spChg chg="mod">
          <ac:chgData name="Tiara Anggraini Prasetyo" userId="429542ff462e4103" providerId="LiveId" clId="{8A5F0D6C-3D4A-4F2F-9BCC-964969CE128A}" dt="2021-08-01T10:23:22.531" v="2990"/>
          <ac:spMkLst>
            <pc:docMk/>
            <pc:sldMk cId="3388116792" sldId="267"/>
            <ac:spMk id="31" creationId="{6ED26053-57D2-4231-864F-A5D993AD37E9}"/>
          </ac:spMkLst>
        </pc:spChg>
        <pc:spChg chg="mod">
          <ac:chgData name="Tiara Anggraini Prasetyo" userId="429542ff462e4103" providerId="LiveId" clId="{8A5F0D6C-3D4A-4F2F-9BCC-964969CE128A}" dt="2021-08-01T10:23:22.531" v="2990"/>
          <ac:spMkLst>
            <pc:docMk/>
            <pc:sldMk cId="3388116792" sldId="267"/>
            <ac:spMk id="32" creationId="{80FCD0BD-25CF-402F-A5D8-875AD6A898A1}"/>
          </ac:spMkLst>
        </pc:spChg>
        <pc:spChg chg="mod">
          <ac:chgData name="Tiara Anggraini Prasetyo" userId="429542ff462e4103" providerId="LiveId" clId="{8A5F0D6C-3D4A-4F2F-9BCC-964969CE128A}" dt="2021-08-01T10:23:22.531" v="2990"/>
          <ac:spMkLst>
            <pc:docMk/>
            <pc:sldMk cId="3388116792" sldId="267"/>
            <ac:spMk id="33" creationId="{A58D148C-ED64-4CD6-A089-F5F8C09FCDD5}"/>
          </ac:spMkLst>
        </pc:spChg>
        <pc:spChg chg="mod">
          <ac:chgData name="Tiara Anggraini Prasetyo" userId="429542ff462e4103" providerId="LiveId" clId="{8A5F0D6C-3D4A-4F2F-9BCC-964969CE128A}" dt="2021-08-01T10:23:22.531" v="2990"/>
          <ac:spMkLst>
            <pc:docMk/>
            <pc:sldMk cId="3388116792" sldId="267"/>
            <ac:spMk id="35" creationId="{30F2A386-4E4A-4C5F-BA8D-36A474A5BB73}"/>
          </ac:spMkLst>
        </pc:spChg>
        <pc:spChg chg="mod">
          <ac:chgData name="Tiara Anggraini Prasetyo" userId="429542ff462e4103" providerId="LiveId" clId="{8A5F0D6C-3D4A-4F2F-9BCC-964969CE128A}" dt="2021-08-01T10:23:22.531" v="2990"/>
          <ac:spMkLst>
            <pc:docMk/>
            <pc:sldMk cId="3388116792" sldId="267"/>
            <ac:spMk id="36" creationId="{FCA17427-251C-4BA9-9FAA-792AF6270D21}"/>
          </ac:spMkLst>
        </pc:spChg>
        <pc:spChg chg="mod">
          <ac:chgData name="Tiara Anggraini Prasetyo" userId="429542ff462e4103" providerId="LiveId" clId="{8A5F0D6C-3D4A-4F2F-9BCC-964969CE128A}" dt="2021-08-01T10:23:22.531" v="2990"/>
          <ac:spMkLst>
            <pc:docMk/>
            <pc:sldMk cId="3388116792" sldId="267"/>
            <ac:spMk id="37" creationId="{891D8E0D-51B8-4B16-A987-30F15EF4A1FE}"/>
          </ac:spMkLst>
        </pc:spChg>
        <pc:spChg chg="mod">
          <ac:chgData name="Tiara Anggraini Prasetyo" userId="429542ff462e4103" providerId="LiveId" clId="{8A5F0D6C-3D4A-4F2F-9BCC-964969CE128A}" dt="2021-08-01T10:23:22.531" v="2990"/>
          <ac:spMkLst>
            <pc:docMk/>
            <pc:sldMk cId="3388116792" sldId="267"/>
            <ac:spMk id="38" creationId="{46746DAE-0746-4AE0-8F3E-06A6C30E7F0F}"/>
          </ac:spMkLst>
        </pc:spChg>
        <pc:spChg chg="mod">
          <ac:chgData name="Tiara Anggraini Prasetyo" userId="429542ff462e4103" providerId="LiveId" clId="{8A5F0D6C-3D4A-4F2F-9BCC-964969CE128A}" dt="2021-08-01T10:23:22.531" v="2990"/>
          <ac:spMkLst>
            <pc:docMk/>
            <pc:sldMk cId="3388116792" sldId="267"/>
            <ac:spMk id="39" creationId="{D80B2B02-C6CE-490B-AC3F-A4DB8FB4D87D}"/>
          </ac:spMkLst>
        </pc:spChg>
        <pc:spChg chg="mod">
          <ac:chgData name="Tiara Anggraini Prasetyo" userId="429542ff462e4103" providerId="LiveId" clId="{8A5F0D6C-3D4A-4F2F-9BCC-964969CE128A}" dt="2021-08-01T10:23:22.531" v="2990"/>
          <ac:spMkLst>
            <pc:docMk/>
            <pc:sldMk cId="3388116792" sldId="267"/>
            <ac:spMk id="40" creationId="{607153A9-C624-4469-AD73-3DB37AC92A30}"/>
          </ac:spMkLst>
        </pc:spChg>
        <pc:spChg chg="mod">
          <ac:chgData name="Tiara Anggraini Prasetyo" userId="429542ff462e4103" providerId="LiveId" clId="{8A5F0D6C-3D4A-4F2F-9BCC-964969CE128A}" dt="2021-08-01T10:23:22.531" v="2990"/>
          <ac:spMkLst>
            <pc:docMk/>
            <pc:sldMk cId="3388116792" sldId="267"/>
            <ac:spMk id="41" creationId="{9E0DB569-D08F-4118-A1E7-CED0348FE2D8}"/>
          </ac:spMkLst>
        </pc:spChg>
        <pc:spChg chg="mod">
          <ac:chgData name="Tiara Anggraini Prasetyo" userId="429542ff462e4103" providerId="LiveId" clId="{8A5F0D6C-3D4A-4F2F-9BCC-964969CE128A}" dt="2021-08-01T10:23:22.531" v="2990"/>
          <ac:spMkLst>
            <pc:docMk/>
            <pc:sldMk cId="3388116792" sldId="267"/>
            <ac:spMk id="43" creationId="{B7DC47AD-BC89-4353-865E-FFE630423F9B}"/>
          </ac:spMkLst>
        </pc:spChg>
        <pc:spChg chg="mod">
          <ac:chgData name="Tiara Anggraini Prasetyo" userId="429542ff462e4103" providerId="LiveId" clId="{8A5F0D6C-3D4A-4F2F-9BCC-964969CE128A}" dt="2021-08-01T10:23:22.531" v="2990"/>
          <ac:spMkLst>
            <pc:docMk/>
            <pc:sldMk cId="3388116792" sldId="267"/>
            <ac:spMk id="44" creationId="{5A2B7C11-959C-4757-BC44-5584AEE5AD5E}"/>
          </ac:spMkLst>
        </pc:spChg>
        <pc:spChg chg="mod">
          <ac:chgData name="Tiara Anggraini Prasetyo" userId="429542ff462e4103" providerId="LiveId" clId="{8A5F0D6C-3D4A-4F2F-9BCC-964969CE128A}" dt="2021-08-01T10:23:22.531" v="2990"/>
          <ac:spMkLst>
            <pc:docMk/>
            <pc:sldMk cId="3388116792" sldId="267"/>
            <ac:spMk id="45" creationId="{27EA32D1-21CB-4006-AA8D-4FC91D4EE606}"/>
          </ac:spMkLst>
        </pc:spChg>
        <pc:spChg chg="mod">
          <ac:chgData name="Tiara Anggraini Prasetyo" userId="429542ff462e4103" providerId="LiveId" clId="{8A5F0D6C-3D4A-4F2F-9BCC-964969CE128A}" dt="2021-08-01T10:23:22.531" v="2990"/>
          <ac:spMkLst>
            <pc:docMk/>
            <pc:sldMk cId="3388116792" sldId="267"/>
            <ac:spMk id="46" creationId="{46D1570B-2AC4-41D2-9043-3F7AEDB8A9A8}"/>
          </ac:spMkLst>
        </pc:spChg>
        <pc:spChg chg="mod">
          <ac:chgData name="Tiara Anggraini Prasetyo" userId="429542ff462e4103" providerId="LiveId" clId="{8A5F0D6C-3D4A-4F2F-9BCC-964969CE128A}" dt="2021-08-01T10:23:22.531" v="2990"/>
          <ac:spMkLst>
            <pc:docMk/>
            <pc:sldMk cId="3388116792" sldId="267"/>
            <ac:spMk id="47" creationId="{0075CC83-D14A-48C8-869D-AE911D642C74}"/>
          </ac:spMkLst>
        </pc:spChg>
        <pc:spChg chg="mod">
          <ac:chgData name="Tiara Anggraini Prasetyo" userId="429542ff462e4103" providerId="LiveId" clId="{8A5F0D6C-3D4A-4F2F-9BCC-964969CE128A}" dt="2021-08-01T10:23:22.531" v="2990"/>
          <ac:spMkLst>
            <pc:docMk/>
            <pc:sldMk cId="3388116792" sldId="267"/>
            <ac:spMk id="48" creationId="{E7E55216-AADA-4FAF-AAC2-B93132797836}"/>
          </ac:spMkLst>
        </pc:spChg>
        <pc:spChg chg="mod">
          <ac:chgData name="Tiara Anggraini Prasetyo" userId="429542ff462e4103" providerId="LiveId" clId="{8A5F0D6C-3D4A-4F2F-9BCC-964969CE128A}" dt="2021-08-01T10:23:22.531" v="2990"/>
          <ac:spMkLst>
            <pc:docMk/>
            <pc:sldMk cId="3388116792" sldId="267"/>
            <ac:spMk id="49" creationId="{540D8994-12C8-48D4-A330-04D71155F7E3}"/>
          </ac:spMkLst>
        </pc:spChg>
        <pc:spChg chg="mod">
          <ac:chgData name="Tiara Anggraini Prasetyo" userId="429542ff462e4103" providerId="LiveId" clId="{8A5F0D6C-3D4A-4F2F-9BCC-964969CE128A}" dt="2021-08-01T10:23:22.531" v="2990"/>
          <ac:spMkLst>
            <pc:docMk/>
            <pc:sldMk cId="3388116792" sldId="267"/>
            <ac:spMk id="51" creationId="{1AF2E7AB-D58C-42DA-9A2F-93C713D21B8A}"/>
          </ac:spMkLst>
        </pc:spChg>
        <pc:spChg chg="mod">
          <ac:chgData name="Tiara Anggraini Prasetyo" userId="429542ff462e4103" providerId="LiveId" clId="{8A5F0D6C-3D4A-4F2F-9BCC-964969CE128A}" dt="2021-08-01T10:23:22.531" v="2990"/>
          <ac:spMkLst>
            <pc:docMk/>
            <pc:sldMk cId="3388116792" sldId="267"/>
            <ac:spMk id="52" creationId="{7C14767C-6E2B-41CF-BD98-1D68E3203980}"/>
          </ac:spMkLst>
        </pc:spChg>
        <pc:spChg chg="mod">
          <ac:chgData name="Tiara Anggraini Prasetyo" userId="429542ff462e4103" providerId="LiveId" clId="{8A5F0D6C-3D4A-4F2F-9BCC-964969CE128A}" dt="2021-08-01T10:23:22.531" v="2990"/>
          <ac:spMkLst>
            <pc:docMk/>
            <pc:sldMk cId="3388116792" sldId="267"/>
            <ac:spMk id="53" creationId="{C96A679E-A2B3-4668-90A4-6F53204F1827}"/>
          </ac:spMkLst>
        </pc:spChg>
        <pc:spChg chg="mod">
          <ac:chgData name="Tiara Anggraini Prasetyo" userId="429542ff462e4103" providerId="LiveId" clId="{8A5F0D6C-3D4A-4F2F-9BCC-964969CE128A}" dt="2021-08-01T10:23:22.531" v="2990"/>
          <ac:spMkLst>
            <pc:docMk/>
            <pc:sldMk cId="3388116792" sldId="267"/>
            <ac:spMk id="54" creationId="{2ECDEDA2-0508-46B5-85EA-227ACC967640}"/>
          </ac:spMkLst>
        </pc:spChg>
        <pc:spChg chg="mod">
          <ac:chgData name="Tiara Anggraini Prasetyo" userId="429542ff462e4103" providerId="LiveId" clId="{8A5F0D6C-3D4A-4F2F-9BCC-964969CE128A}" dt="2021-08-01T10:23:22.531" v="2990"/>
          <ac:spMkLst>
            <pc:docMk/>
            <pc:sldMk cId="3388116792" sldId="267"/>
            <ac:spMk id="55" creationId="{C7FBF999-7849-4CAD-92D3-9E23E017B6FE}"/>
          </ac:spMkLst>
        </pc:spChg>
        <pc:spChg chg="mod">
          <ac:chgData name="Tiara Anggraini Prasetyo" userId="429542ff462e4103" providerId="LiveId" clId="{8A5F0D6C-3D4A-4F2F-9BCC-964969CE128A}" dt="2021-08-01T10:23:22.531" v="2990"/>
          <ac:spMkLst>
            <pc:docMk/>
            <pc:sldMk cId="3388116792" sldId="267"/>
            <ac:spMk id="56" creationId="{4242644D-1C5B-4EA3-A852-70CA76E5BE0C}"/>
          </ac:spMkLst>
        </pc:spChg>
        <pc:spChg chg="mod">
          <ac:chgData name="Tiara Anggraini Prasetyo" userId="429542ff462e4103" providerId="LiveId" clId="{8A5F0D6C-3D4A-4F2F-9BCC-964969CE128A}" dt="2021-08-01T10:23:22.531" v="2990"/>
          <ac:spMkLst>
            <pc:docMk/>
            <pc:sldMk cId="3388116792" sldId="267"/>
            <ac:spMk id="57" creationId="{8132B86F-310E-44AD-9146-28B47AE8E32B}"/>
          </ac:spMkLst>
        </pc:spChg>
        <pc:spChg chg="add del mod">
          <ac:chgData name="Tiara Anggraini Prasetyo" userId="429542ff462e4103" providerId="LiveId" clId="{8A5F0D6C-3D4A-4F2F-9BCC-964969CE128A}" dt="2021-08-01T10:23:27.360" v="2992" actId="21"/>
          <ac:spMkLst>
            <pc:docMk/>
            <pc:sldMk cId="3388116792" sldId="267"/>
            <ac:spMk id="58" creationId="{0D494959-0F26-4826-9238-F4E63D3DA354}"/>
          </ac:spMkLst>
        </pc:spChg>
        <pc:spChg chg="add del mod">
          <ac:chgData name="Tiara Anggraini Prasetyo" userId="429542ff462e4103" providerId="LiveId" clId="{8A5F0D6C-3D4A-4F2F-9BCC-964969CE128A}" dt="2021-08-01T10:23:27.360" v="2992" actId="21"/>
          <ac:spMkLst>
            <pc:docMk/>
            <pc:sldMk cId="3388116792" sldId="267"/>
            <ac:spMk id="59" creationId="{DC048D3E-9331-4EF6-93D3-38206964F1AA}"/>
          </ac:spMkLst>
        </pc:spChg>
        <pc:spChg chg="add del mod">
          <ac:chgData name="Tiara Anggraini Prasetyo" userId="429542ff462e4103" providerId="LiveId" clId="{8A5F0D6C-3D4A-4F2F-9BCC-964969CE128A}" dt="2021-08-01T10:23:27.360" v="2992" actId="21"/>
          <ac:spMkLst>
            <pc:docMk/>
            <pc:sldMk cId="3388116792" sldId="267"/>
            <ac:spMk id="60" creationId="{062AE91D-A77F-4233-8EF0-226305702DCC}"/>
          </ac:spMkLst>
        </pc:spChg>
        <pc:spChg chg="add del mod">
          <ac:chgData name="Tiara Anggraini Prasetyo" userId="429542ff462e4103" providerId="LiveId" clId="{8A5F0D6C-3D4A-4F2F-9BCC-964969CE128A}" dt="2021-08-01T10:23:27.360" v="2992" actId="21"/>
          <ac:spMkLst>
            <pc:docMk/>
            <pc:sldMk cId="3388116792" sldId="267"/>
            <ac:spMk id="61" creationId="{EDD54525-8B67-466F-A3F0-AD703727C168}"/>
          </ac:spMkLst>
        </pc:spChg>
        <pc:spChg chg="add del mod">
          <ac:chgData name="Tiara Anggraini Prasetyo" userId="429542ff462e4103" providerId="LiveId" clId="{8A5F0D6C-3D4A-4F2F-9BCC-964969CE128A}" dt="2021-08-01T10:23:27.360" v="2992" actId="21"/>
          <ac:spMkLst>
            <pc:docMk/>
            <pc:sldMk cId="3388116792" sldId="267"/>
            <ac:spMk id="62" creationId="{7F1E6C92-2532-47B8-9F33-3A0EBA031DBE}"/>
          </ac:spMkLst>
        </pc:spChg>
        <pc:spChg chg="add del mod">
          <ac:chgData name="Tiara Anggraini Prasetyo" userId="429542ff462e4103" providerId="LiveId" clId="{8A5F0D6C-3D4A-4F2F-9BCC-964969CE128A}" dt="2021-08-01T10:23:27.360" v="2992" actId="21"/>
          <ac:spMkLst>
            <pc:docMk/>
            <pc:sldMk cId="3388116792" sldId="267"/>
            <ac:spMk id="63" creationId="{11FC4003-0F07-463F-B40A-89FFAB5A4229}"/>
          </ac:spMkLst>
        </pc:spChg>
        <pc:spChg chg="mod">
          <ac:chgData name="Tiara Anggraini Prasetyo" userId="429542ff462e4103" providerId="LiveId" clId="{8A5F0D6C-3D4A-4F2F-9BCC-964969CE128A}" dt="2021-08-01T10:35:29.109" v="3229"/>
          <ac:spMkLst>
            <pc:docMk/>
            <pc:sldMk cId="3388116792" sldId="267"/>
            <ac:spMk id="65" creationId="{253CF33B-625C-486E-8423-08E066534F58}"/>
          </ac:spMkLst>
        </pc:spChg>
        <pc:spChg chg="mod">
          <ac:chgData name="Tiara Anggraini Prasetyo" userId="429542ff462e4103" providerId="LiveId" clId="{8A5F0D6C-3D4A-4F2F-9BCC-964969CE128A}" dt="2021-08-01T10:35:29.109" v="3229"/>
          <ac:spMkLst>
            <pc:docMk/>
            <pc:sldMk cId="3388116792" sldId="267"/>
            <ac:spMk id="66" creationId="{40A6011B-FA46-4F3C-9F45-8946FF432230}"/>
          </ac:spMkLst>
        </pc:spChg>
        <pc:spChg chg="mod">
          <ac:chgData name="Tiara Anggraini Prasetyo" userId="429542ff462e4103" providerId="LiveId" clId="{8A5F0D6C-3D4A-4F2F-9BCC-964969CE128A}" dt="2021-08-01T10:35:29.109" v="3229"/>
          <ac:spMkLst>
            <pc:docMk/>
            <pc:sldMk cId="3388116792" sldId="267"/>
            <ac:spMk id="68" creationId="{3F90E6EF-71D0-43FB-8390-4056D1B2C392}"/>
          </ac:spMkLst>
        </pc:spChg>
        <pc:spChg chg="add del mod">
          <ac:chgData name="Tiara Anggraini Prasetyo" userId="429542ff462e4103" providerId="LiveId" clId="{8A5F0D6C-3D4A-4F2F-9BCC-964969CE128A}" dt="2021-08-01T10:35:44.560" v="3231" actId="478"/>
          <ac:spMkLst>
            <pc:docMk/>
            <pc:sldMk cId="3388116792" sldId="267"/>
            <ac:spMk id="70" creationId="{F5A23841-E195-42BA-979C-DB4B6FB140AC}"/>
          </ac:spMkLst>
        </pc:spChg>
        <pc:spChg chg="add del mod">
          <ac:chgData name="Tiara Anggraini Prasetyo" userId="429542ff462e4103" providerId="LiveId" clId="{8A5F0D6C-3D4A-4F2F-9BCC-964969CE128A}" dt="2021-08-01T10:35:44.560" v="3231" actId="478"/>
          <ac:spMkLst>
            <pc:docMk/>
            <pc:sldMk cId="3388116792" sldId="267"/>
            <ac:spMk id="71" creationId="{67739125-B977-4164-86EF-9366026493AA}"/>
          </ac:spMkLst>
        </pc:spChg>
        <pc:spChg chg="mod">
          <ac:chgData name="Tiara Anggraini Prasetyo" userId="429542ff462e4103" providerId="LiveId" clId="{8A5F0D6C-3D4A-4F2F-9BCC-964969CE128A}" dt="2021-08-01T10:35:29.109" v="3229"/>
          <ac:spMkLst>
            <pc:docMk/>
            <pc:sldMk cId="3388116792" sldId="267"/>
            <ac:spMk id="73" creationId="{23B2D212-CD63-426C-9C28-5B2C7D11209E}"/>
          </ac:spMkLst>
        </pc:spChg>
        <pc:spChg chg="mod">
          <ac:chgData name="Tiara Anggraini Prasetyo" userId="429542ff462e4103" providerId="LiveId" clId="{8A5F0D6C-3D4A-4F2F-9BCC-964969CE128A}" dt="2021-08-01T10:35:29.109" v="3229"/>
          <ac:spMkLst>
            <pc:docMk/>
            <pc:sldMk cId="3388116792" sldId="267"/>
            <ac:spMk id="74" creationId="{A822AC76-E87C-4B77-9997-66ABF8EE9EB0}"/>
          </ac:spMkLst>
        </pc:spChg>
        <pc:spChg chg="add del mod">
          <ac:chgData name="Tiara Anggraini Prasetyo" userId="429542ff462e4103" providerId="LiveId" clId="{8A5F0D6C-3D4A-4F2F-9BCC-964969CE128A}" dt="2021-08-01T10:35:44.560" v="3231" actId="478"/>
          <ac:spMkLst>
            <pc:docMk/>
            <pc:sldMk cId="3388116792" sldId="267"/>
            <ac:spMk id="75" creationId="{3C5C8BEF-2F8D-4356-A4C8-ADDDD4BB8D3A}"/>
          </ac:spMkLst>
        </pc:spChg>
        <pc:spChg chg="mod">
          <ac:chgData name="Tiara Anggraini Prasetyo" userId="429542ff462e4103" providerId="LiveId" clId="{8A5F0D6C-3D4A-4F2F-9BCC-964969CE128A}" dt="2021-08-01T10:35:29.109" v="3229"/>
          <ac:spMkLst>
            <pc:docMk/>
            <pc:sldMk cId="3388116792" sldId="267"/>
            <ac:spMk id="77" creationId="{B926948D-0014-4090-BA54-C7F460803ED7}"/>
          </ac:spMkLst>
        </pc:spChg>
        <pc:spChg chg="mod">
          <ac:chgData name="Tiara Anggraini Prasetyo" userId="429542ff462e4103" providerId="LiveId" clId="{8A5F0D6C-3D4A-4F2F-9BCC-964969CE128A}" dt="2021-08-01T10:35:29.109" v="3229"/>
          <ac:spMkLst>
            <pc:docMk/>
            <pc:sldMk cId="3388116792" sldId="267"/>
            <ac:spMk id="78" creationId="{1F346B5E-483C-47CF-8D2D-101E50756F45}"/>
          </ac:spMkLst>
        </pc:spChg>
        <pc:spChg chg="mod">
          <ac:chgData name="Tiara Anggraini Prasetyo" userId="429542ff462e4103" providerId="LiveId" clId="{8A5F0D6C-3D4A-4F2F-9BCC-964969CE128A}" dt="2021-08-01T10:35:29.109" v="3229"/>
          <ac:spMkLst>
            <pc:docMk/>
            <pc:sldMk cId="3388116792" sldId="267"/>
            <ac:spMk id="80" creationId="{CFD71E06-57D6-4372-923D-9E89DCCC2AC0}"/>
          </ac:spMkLst>
        </pc:spChg>
        <pc:spChg chg="add del mod">
          <ac:chgData name="Tiara Anggraini Prasetyo" userId="429542ff462e4103" providerId="LiveId" clId="{8A5F0D6C-3D4A-4F2F-9BCC-964969CE128A}" dt="2021-08-01T10:36:26.229" v="3233"/>
          <ac:spMkLst>
            <pc:docMk/>
            <pc:sldMk cId="3388116792" sldId="267"/>
            <ac:spMk id="137" creationId="{4A933E64-0FC6-4535-90C4-90B3501A2B7B}"/>
          </ac:spMkLst>
        </pc:spChg>
        <pc:spChg chg="add mod">
          <ac:chgData name="Tiara Anggraini Prasetyo" userId="429542ff462e4103" providerId="LiveId" clId="{8A5F0D6C-3D4A-4F2F-9BCC-964969CE128A}" dt="2021-08-01T18:22:23.290" v="4239" actId="164"/>
          <ac:spMkLst>
            <pc:docMk/>
            <pc:sldMk cId="3388116792" sldId="267"/>
            <ac:spMk id="139" creationId="{E7B19DC4-CA6A-42F4-89BC-EDBCE4961026}"/>
          </ac:spMkLst>
        </pc:spChg>
        <pc:spChg chg="add mod">
          <ac:chgData name="Tiara Anggraini Prasetyo" userId="429542ff462e4103" providerId="LiveId" clId="{8A5F0D6C-3D4A-4F2F-9BCC-964969CE128A}" dt="2021-08-01T10:44:09.751" v="3477" actId="1076"/>
          <ac:spMkLst>
            <pc:docMk/>
            <pc:sldMk cId="3388116792" sldId="267"/>
            <ac:spMk id="195" creationId="{4AB144AA-85C0-4B57-9B73-F75E9C8F5C99}"/>
          </ac:spMkLst>
        </pc:spChg>
        <pc:grpChg chg="add mod">
          <ac:chgData name="Tiara Anggraini Prasetyo" userId="429542ff462e4103" providerId="LiveId" clId="{8A5F0D6C-3D4A-4F2F-9BCC-964969CE128A}" dt="2021-08-01T18:22:23.290" v="4239" actId="164"/>
          <ac:grpSpMkLst>
            <pc:docMk/>
            <pc:sldMk cId="3388116792" sldId="267"/>
            <ac:grpSpMk id="2" creationId="{8D8D37A7-4F17-4106-A1DE-D14D09FE5DE2}"/>
          </ac:grpSpMkLst>
        </pc:grpChg>
        <pc:grpChg chg="add del mod">
          <ac:chgData name="Tiara Anggraini Prasetyo" userId="429542ff462e4103" providerId="LiveId" clId="{8A5F0D6C-3D4A-4F2F-9BCC-964969CE128A}" dt="2021-08-01T10:23:27.360" v="2992" actId="21"/>
          <ac:grpSpMkLst>
            <pc:docMk/>
            <pc:sldMk cId="3388116792" sldId="267"/>
            <ac:grpSpMk id="13" creationId="{A4D11A85-D3F5-46E7-BB6B-586EE0DE0CEE}"/>
          </ac:grpSpMkLst>
        </pc:grpChg>
        <pc:grpChg chg="mod">
          <ac:chgData name="Tiara Anggraini Prasetyo" userId="429542ff462e4103" providerId="LiveId" clId="{8A5F0D6C-3D4A-4F2F-9BCC-964969CE128A}" dt="2021-08-01T10:23:22.531" v="2990"/>
          <ac:grpSpMkLst>
            <pc:docMk/>
            <pc:sldMk cId="3388116792" sldId="267"/>
            <ac:grpSpMk id="14" creationId="{8C20EC44-43A3-467D-84DB-5CD3CBA00FE9}"/>
          </ac:grpSpMkLst>
        </pc:grpChg>
        <pc:grpChg chg="mod">
          <ac:chgData name="Tiara Anggraini Prasetyo" userId="429542ff462e4103" providerId="LiveId" clId="{8A5F0D6C-3D4A-4F2F-9BCC-964969CE128A}" dt="2021-08-01T10:23:22.531" v="2990"/>
          <ac:grpSpMkLst>
            <pc:docMk/>
            <pc:sldMk cId="3388116792" sldId="267"/>
            <ac:grpSpMk id="15" creationId="{12522325-A1CB-4DD9-96D9-71A464BA746A}"/>
          </ac:grpSpMkLst>
        </pc:grpChg>
        <pc:grpChg chg="mod">
          <ac:chgData name="Tiara Anggraini Prasetyo" userId="429542ff462e4103" providerId="LiveId" clId="{8A5F0D6C-3D4A-4F2F-9BCC-964969CE128A}" dt="2021-08-01T10:23:22.531" v="2990"/>
          <ac:grpSpMkLst>
            <pc:docMk/>
            <pc:sldMk cId="3388116792" sldId="267"/>
            <ac:grpSpMk id="16" creationId="{B35F8B02-E344-41CC-B343-93477C67FC50}"/>
          </ac:grpSpMkLst>
        </pc:grpChg>
        <pc:grpChg chg="add del mod">
          <ac:chgData name="Tiara Anggraini Prasetyo" userId="429542ff462e4103" providerId="LiveId" clId="{8A5F0D6C-3D4A-4F2F-9BCC-964969CE128A}" dt="2021-08-01T10:23:27.360" v="2992" actId="21"/>
          <ac:grpSpMkLst>
            <pc:docMk/>
            <pc:sldMk cId="3388116792" sldId="267"/>
            <ac:grpSpMk id="24" creationId="{0AD4BFCC-FB30-47FE-99D6-8E8270148EB4}"/>
          </ac:grpSpMkLst>
        </pc:grpChg>
        <pc:grpChg chg="mod">
          <ac:chgData name="Tiara Anggraini Prasetyo" userId="429542ff462e4103" providerId="LiveId" clId="{8A5F0D6C-3D4A-4F2F-9BCC-964969CE128A}" dt="2021-08-01T10:23:22.531" v="2990"/>
          <ac:grpSpMkLst>
            <pc:docMk/>
            <pc:sldMk cId="3388116792" sldId="267"/>
            <ac:grpSpMk id="25" creationId="{82746DD5-6E59-4089-BB06-0AD614FF313F}"/>
          </ac:grpSpMkLst>
        </pc:grpChg>
        <pc:grpChg chg="mod">
          <ac:chgData name="Tiara Anggraini Prasetyo" userId="429542ff462e4103" providerId="LiveId" clId="{8A5F0D6C-3D4A-4F2F-9BCC-964969CE128A}" dt="2021-08-01T10:23:22.531" v="2990"/>
          <ac:grpSpMkLst>
            <pc:docMk/>
            <pc:sldMk cId="3388116792" sldId="267"/>
            <ac:grpSpMk id="26" creationId="{F6FDFFE3-7E0C-47E0-915D-8A6F24EB837D}"/>
          </ac:grpSpMkLst>
        </pc:grpChg>
        <pc:grpChg chg="mod">
          <ac:chgData name="Tiara Anggraini Prasetyo" userId="429542ff462e4103" providerId="LiveId" clId="{8A5F0D6C-3D4A-4F2F-9BCC-964969CE128A}" dt="2021-08-01T10:23:22.531" v="2990"/>
          <ac:grpSpMkLst>
            <pc:docMk/>
            <pc:sldMk cId="3388116792" sldId="267"/>
            <ac:grpSpMk id="27" creationId="{609938F7-FE50-4328-9A43-246475340B53}"/>
          </ac:grpSpMkLst>
        </pc:grpChg>
        <pc:grpChg chg="add del mod">
          <ac:chgData name="Tiara Anggraini Prasetyo" userId="429542ff462e4103" providerId="LiveId" clId="{8A5F0D6C-3D4A-4F2F-9BCC-964969CE128A}" dt="2021-08-01T10:23:27.360" v="2992" actId="21"/>
          <ac:grpSpMkLst>
            <pc:docMk/>
            <pc:sldMk cId="3388116792" sldId="267"/>
            <ac:grpSpMk id="34" creationId="{96C948CA-1181-4C58-9623-4865EB3B4D54}"/>
          </ac:grpSpMkLst>
        </pc:grpChg>
        <pc:grpChg chg="add del mod">
          <ac:chgData name="Tiara Anggraini Prasetyo" userId="429542ff462e4103" providerId="LiveId" clId="{8A5F0D6C-3D4A-4F2F-9BCC-964969CE128A}" dt="2021-08-01T10:23:27.360" v="2992" actId="21"/>
          <ac:grpSpMkLst>
            <pc:docMk/>
            <pc:sldMk cId="3388116792" sldId="267"/>
            <ac:grpSpMk id="42" creationId="{7C4F243B-E949-4A8C-8428-4B72E6ACF6CD}"/>
          </ac:grpSpMkLst>
        </pc:grpChg>
        <pc:grpChg chg="add del mod">
          <ac:chgData name="Tiara Anggraini Prasetyo" userId="429542ff462e4103" providerId="LiveId" clId="{8A5F0D6C-3D4A-4F2F-9BCC-964969CE128A}" dt="2021-08-01T10:23:27.360" v="2992" actId="21"/>
          <ac:grpSpMkLst>
            <pc:docMk/>
            <pc:sldMk cId="3388116792" sldId="267"/>
            <ac:grpSpMk id="50" creationId="{E07C917E-DF61-4C6A-8FCA-21A106475DAB}"/>
          </ac:grpSpMkLst>
        </pc:grpChg>
        <pc:grpChg chg="add del mod">
          <ac:chgData name="Tiara Anggraini Prasetyo" userId="429542ff462e4103" providerId="LiveId" clId="{8A5F0D6C-3D4A-4F2F-9BCC-964969CE128A}" dt="2021-08-01T10:35:44.560" v="3231" actId="478"/>
          <ac:grpSpMkLst>
            <pc:docMk/>
            <pc:sldMk cId="3388116792" sldId="267"/>
            <ac:grpSpMk id="64" creationId="{B876B93F-F9D9-4388-9A09-2769F1A58BAE}"/>
          </ac:grpSpMkLst>
        </pc:grpChg>
        <pc:grpChg chg="mod">
          <ac:chgData name="Tiara Anggraini Prasetyo" userId="429542ff462e4103" providerId="LiveId" clId="{8A5F0D6C-3D4A-4F2F-9BCC-964969CE128A}" dt="2021-08-01T10:35:29.109" v="3229"/>
          <ac:grpSpMkLst>
            <pc:docMk/>
            <pc:sldMk cId="3388116792" sldId="267"/>
            <ac:grpSpMk id="67" creationId="{125820F5-A538-4F9D-B14E-AD9D5E7B2D12}"/>
          </ac:grpSpMkLst>
        </pc:grpChg>
        <pc:grpChg chg="add del mod">
          <ac:chgData name="Tiara Anggraini Prasetyo" userId="429542ff462e4103" providerId="LiveId" clId="{8A5F0D6C-3D4A-4F2F-9BCC-964969CE128A}" dt="2021-08-01T10:35:44.560" v="3231" actId="478"/>
          <ac:grpSpMkLst>
            <pc:docMk/>
            <pc:sldMk cId="3388116792" sldId="267"/>
            <ac:grpSpMk id="72" creationId="{867A9FEE-C7E9-4E56-A223-620476E0E066}"/>
          </ac:grpSpMkLst>
        </pc:grpChg>
        <pc:grpChg chg="add del mod">
          <ac:chgData name="Tiara Anggraini Prasetyo" userId="429542ff462e4103" providerId="LiveId" clId="{8A5F0D6C-3D4A-4F2F-9BCC-964969CE128A}" dt="2021-08-01T10:35:44.560" v="3231" actId="478"/>
          <ac:grpSpMkLst>
            <pc:docMk/>
            <pc:sldMk cId="3388116792" sldId="267"/>
            <ac:grpSpMk id="76" creationId="{B7C55D16-67C0-4795-9896-32D207E88EA1}"/>
          </ac:grpSpMkLst>
        </pc:grpChg>
        <pc:grpChg chg="mod">
          <ac:chgData name="Tiara Anggraini Prasetyo" userId="429542ff462e4103" providerId="LiveId" clId="{8A5F0D6C-3D4A-4F2F-9BCC-964969CE128A}" dt="2021-08-01T10:35:29.109" v="3229"/>
          <ac:grpSpMkLst>
            <pc:docMk/>
            <pc:sldMk cId="3388116792" sldId="267"/>
            <ac:grpSpMk id="79" creationId="{552F1344-FDE2-4BBA-AD37-700B9E0C2433}"/>
          </ac:grpSpMkLst>
        </pc:grpChg>
        <pc:grpChg chg="add del mod">
          <ac:chgData name="Tiara Anggraini Prasetyo" userId="429542ff462e4103" providerId="LiveId" clId="{8A5F0D6C-3D4A-4F2F-9BCC-964969CE128A}" dt="2021-08-01T10:36:26.229" v="3233"/>
          <ac:grpSpMkLst>
            <pc:docMk/>
            <pc:sldMk cId="3388116792" sldId="267"/>
            <ac:grpSpMk id="82" creationId="{0291D8B9-DB71-483C-8141-969168D8A3C7}"/>
          </ac:grpSpMkLst>
        </pc:grpChg>
        <pc:grpChg chg="mod">
          <ac:chgData name="Tiara Anggraini Prasetyo" userId="429542ff462e4103" providerId="LiveId" clId="{8A5F0D6C-3D4A-4F2F-9BCC-964969CE128A}" dt="2021-08-01T10:36:24.319" v="3232"/>
          <ac:grpSpMkLst>
            <pc:docMk/>
            <pc:sldMk cId="3388116792" sldId="267"/>
            <ac:grpSpMk id="83" creationId="{69A0E851-DC09-43F1-B34B-402A365C499A}"/>
          </ac:grpSpMkLst>
        </pc:grpChg>
        <pc:grpChg chg="mod">
          <ac:chgData name="Tiara Anggraini Prasetyo" userId="429542ff462e4103" providerId="LiveId" clId="{8A5F0D6C-3D4A-4F2F-9BCC-964969CE128A}" dt="2021-08-01T10:36:24.319" v="3232"/>
          <ac:grpSpMkLst>
            <pc:docMk/>
            <pc:sldMk cId="3388116792" sldId="267"/>
            <ac:grpSpMk id="84" creationId="{7F0AFD29-734F-4BB3-95FA-9862DCA930ED}"/>
          </ac:grpSpMkLst>
        </pc:grpChg>
        <pc:grpChg chg="add mod">
          <ac:chgData name="Tiara Anggraini Prasetyo" userId="429542ff462e4103" providerId="LiveId" clId="{8A5F0D6C-3D4A-4F2F-9BCC-964969CE128A}" dt="2021-08-01T18:22:23.290" v="4239" actId="164"/>
          <ac:grpSpMkLst>
            <pc:docMk/>
            <pc:sldMk cId="3388116792" sldId="267"/>
            <ac:grpSpMk id="140" creationId="{A0C2FA13-A6C9-4497-8BFE-B6DDDD44CA00}"/>
          </ac:grpSpMkLst>
        </pc:grpChg>
        <pc:grpChg chg="mod">
          <ac:chgData name="Tiara Anggraini Prasetyo" userId="429542ff462e4103" providerId="LiveId" clId="{8A5F0D6C-3D4A-4F2F-9BCC-964969CE128A}" dt="2021-08-01T10:36:37.888" v="3234"/>
          <ac:grpSpMkLst>
            <pc:docMk/>
            <pc:sldMk cId="3388116792" sldId="267"/>
            <ac:grpSpMk id="141" creationId="{5C5F0DA3-6ADC-42C8-80D0-FB1BFC2B537D}"/>
          </ac:grpSpMkLst>
        </pc:grpChg>
        <pc:grpChg chg="mod">
          <ac:chgData name="Tiara Anggraini Prasetyo" userId="429542ff462e4103" providerId="LiveId" clId="{8A5F0D6C-3D4A-4F2F-9BCC-964969CE128A}" dt="2021-08-01T10:36:37.888" v="3234"/>
          <ac:grpSpMkLst>
            <pc:docMk/>
            <pc:sldMk cId="3388116792" sldId="267"/>
            <ac:grpSpMk id="142" creationId="{2569FE19-7717-49F3-A6DD-DE7F8A9684A0}"/>
          </ac:grpSpMkLst>
        </pc:grpChg>
        <pc:graphicFrameChg chg="add del">
          <ac:chgData name="Tiara Anggraini Prasetyo" userId="429542ff462e4103" providerId="LiveId" clId="{8A5F0D6C-3D4A-4F2F-9BCC-964969CE128A}" dt="2021-08-01T10:40:03.484" v="3393"/>
          <ac:graphicFrameMkLst>
            <pc:docMk/>
            <pc:sldMk cId="3388116792" sldId="267"/>
            <ac:graphicFrameMk id="2" creationId="{6607E6BA-F09C-46D0-B54A-AA7919BFE06E}"/>
          </ac:graphicFrameMkLst>
        </pc:graphicFrameChg>
        <pc:graphicFrameChg chg="add del mod">
          <ac:chgData name="Tiara Anggraini Prasetyo" userId="429542ff462e4103" providerId="LiveId" clId="{8A5F0D6C-3D4A-4F2F-9BCC-964969CE128A}" dt="2021-08-01T10:36:26.229" v="3233"/>
          <ac:graphicFrameMkLst>
            <pc:docMk/>
            <pc:sldMk cId="3388116792" sldId="267"/>
            <ac:graphicFrameMk id="136" creationId="{95B8384C-6E2A-497E-B032-71AC64314FCA}"/>
          </ac:graphicFrameMkLst>
        </pc:graphicFrameChg>
        <pc:graphicFrameChg chg="add del mod">
          <ac:chgData name="Tiara Anggraini Prasetyo" userId="429542ff462e4103" providerId="LiveId" clId="{8A5F0D6C-3D4A-4F2F-9BCC-964969CE128A}" dt="2021-08-01T10:39:05.430" v="3391" actId="478"/>
          <ac:graphicFrameMkLst>
            <pc:docMk/>
            <pc:sldMk cId="3388116792" sldId="267"/>
            <ac:graphicFrameMk id="194" creationId="{73C20B4D-5165-4004-BDFC-09AE83E01128}"/>
          </ac:graphicFrameMkLst>
        </pc:graphicFrameChg>
        <pc:graphicFrameChg chg="add mod modGraphic">
          <ac:chgData name="Tiara Anggraini Prasetyo" userId="429542ff462e4103" providerId="LiveId" clId="{8A5F0D6C-3D4A-4F2F-9BCC-964969CE128A}" dt="2021-08-01T10:41:05.356" v="3444"/>
          <ac:graphicFrameMkLst>
            <pc:docMk/>
            <pc:sldMk cId="3388116792" sldId="267"/>
            <ac:graphicFrameMk id="198" creationId="{62315D02-2707-4FCB-8B97-5B44BA81EA11}"/>
          </ac:graphicFrameMkLst>
        </pc:graphicFrameChg>
        <pc:picChg chg="add del mod">
          <ac:chgData name="Tiara Anggraini Prasetyo" userId="429542ff462e4103" providerId="LiveId" clId="{8A5F0D6C-3D4A-4F2F-9BCC-964969CE128A}" dt="2021-08-01T10:36:26.229" v="3233"/>
          <ac:picMkLst>
            <pc:docMk/>
            <pc:sldMk cId="3388116792" sldId="267"/>
            <ac:picMk id="138" creationId="{345E5434-658C-4370-B2D9-CEC221326502}"/>
          </ac:picMkLst>
        </pc:picChg>
        <pc:picChg chg="add del mod">
          <ac:chgData name="Tiara Anggraini Prasetyo" userId="429542ff462e4103" providerId="LiveId" clId="{8A5F0D6C-3D4A-4F2F-9BCC-964969CE128A}" dt="2021-08-01T10:36:53.341" v="3238" actId="478"/>
          <ac:picMkLst>
            <pc:docMk/>
            <pc:sldMk cId="3388116792" sldId="267"/>
            <ac:picMk id="196" creationId="{DF33145E-941E-4945-9656-913797023FBA}"/>
          </ac:picMkLst>
        </pc:picChg>
        <pc:picChg chg="add mod">
          <ac:chgData name="Tiara Anggraini Prasetyo" userId="429542ff462e4103" providerId="LiveId" clId="{8A5F0D6C-3D4A-4F2F-9BCC-964969CE128A}" dt="2021-08-01T10:44:14.432" v="3478" actId="14100"/>
          <ac:picMkLst>
            <pc:docMk/>
            <pc:sldMk cId="3388116792" sldId="267"/>
            <ac:picMk id="197" creationId="{B089626B-ADD3-42D2-985B-525C88D88287}"/>
          </ac:picMkLst>
        </pc:picChg>
        <pc:picChg chg="add del mod">
          <ac:chgData name="Tiara Anggraini Prasetyo" userId="429542ff462e4103" providerId="LiveId" clId="{8A5F0D6C-3D4A-4F2F-9BCC-964969CE128A}" dt="2021-08-01T10:41:50.345" v="3449" actId="478"/>
          <ac:picMkLst>
            <pc:docMk/>
            <pc:sldMk cId="3388116792" sldId="267"/>
            <ac:picMk id="199" creationId="{8BA0D14F-EE23-440F-9EFF-B338E25F897B}"/>
          </ac:picMkLst>
        </pc:picChg>
        <pc:picChg chg="add mod ord">
          <ac:chgData name="Tiara Anggraini Prasetyo" userId="429542ff462e4103" providerId="LiveId" clId="{8A5F0D6C-3D4A-4F2F-9BCC-964969CE128A}" dt="2021-08-01T10:42:45.639" v="3464" actId="1076"/>
          <ac:picMkLst>
            <pc:docMk/>
            <pc:sldMk cId="3388116792" sldId="267"/>
            <ac:picMk id="200" creationId="{DC8AB435-1931-4ACF-A16B-9FAC4BDACEEB}"/>
          </ac:picMkLst>
        </pc:picChg>
        <pc:picChg chg="add mod">
          <ac:chgData name="Tiara Anggraini Prasetyo" userId="429542ff462e4103" providerId="LiveId" clId="{8A5F0D6C-3D4A-4F2F-9BCC-964969CE128A}" dt="2021-08-01T10:42:42.148" v="3463" actId="1076"/>
          <ac:picMkLst>
            <pc:docMk/>
            <pc:sldMk cId="3388116792" sldId="267"/>
            <ac:picMk id="201" creationId="{28ED303A-855C-4F33-B668-19E230767F81}"/>
          </ac:picMkLst>
        </pc:picChg>
        <pc:cxnChg chg="mod">
          <ac:chgData name="Tiara Anggraini Prasetyo" userId="429542ff462e4103" providerId="LiveId" clId="{8A5F0D6C-3D4A-4F2F-9BCC-964969CE128A}" dt="2021-08-01T10:35:29.109" v="3229"/>
          <ac:cxnSpMkLst>
            <pc:docMk/>
            <pc:sldMk cId="3388116792" sldId="267"/>
            <ac:cxnSpMk id="69" creationId="{3DFCD38B-5521-499A-8F0C-9887CF3AC7B1}"/>
          </ac:cxnSpMkLst>
        </pc:cxnChg>
        <pc:cxnChg chg="mod">
          <ac:chgData name="Tiara Anggraini Prasetyo" userId="429542ff462e4103" providerId="LiveId" clId="{8A5F0D6C-3D4A-4F2F-9BCC-964969CE128A}" dt="2021-08-01T10:35:29.109" v="3229"/>
          <ac:cxnSpMkLst>
            <pc:docMk/>
            <pc:sldMk cId="3388116792" sldId="267"/>
            <ac:cxnSpMk id="81" creationId="{0DD2AD97-7477-4739-82F9-0D8FEAC0BF4E}"/>
          </ac:cxnSpMkLst>
        </pc:cxnChg>
        <pc:cxnChg chg="mod">
          <ac:chgData name="Tiara Anggraini Prasetyo" userId="429542ff462e4103" providerId="LiveId" clId="{8A5F0D6C-3D4A-4F2F-9BCC-964969CE128A}" dt="2021-08-01T10:36:24.319" v="3232"/>
          <ac:cxnSpMkLst>
            <pc:docMk/>
            <pc:sldMk cId="3388116792" sldId="267"/>
            <ac:cxnSpMk id="85" creationId="{51978280-6DBD-4254-9D94-BC2471AC2A22}"/>
          </ac:cxnSpMkLst>
        </pc:cxnChg>
        <pc:cxnChg chg="mod">
          <ac:chgData name="Tiara Anggraini Prasetyo" userId="429542ff462e4103" providerId="LiveId" clId="{8A5F0D6C-3D4A-4F2F-9BCC-964969CE128A}" dt="2021-08-01T10:36:24.319" v="3232"/>
          <ac:cxnSpMkLst>
            <pc:docMk/>
            <pc:sldMk cId="3388116792" sldId="267"/>
            <ac:cxnSpMk id="86" creationId="{8D3AB591-B935-49DC-89A3-3D2105D35E79}"/>
          </ac:cxnSpMkLst>
        </pc:cxnChg>
        <pc:cxnChg chg="mod">
          <ac:chgData name="Tiara Anggraini Prasetyo" userId="429542ff462e4103" providerId="LiveId" clId="{8A5F0D6C-3D4A-4F2F-9BCC-964969CE128A}" dt="2021-08-01T10:36:24.319" v="3232"/>
          <ac:cxnSpMkLst>
            <pc:docMk/>
            <pc:sldMk cId="3388116792" sldId="267"/>
            <ac:cxnSpMk id="87" creationId="{D91E5A2F-19BA-40AE-B6A8-94A730B07643}"/>
          </ac:cxnSpMkLst>
        </pc:cxnChg>
        <pc:cxnChg chg="mod">
          <ac:chgData name="Tiara Anggraini Prasetyo" userId="429542ff462e4103" providerId="LiveId" clId="{8A5F0D6C-3D4A-4F2F-9BCC-964969CE128A}" dt="2021-08-01T10:36:24.319" v="3232"/>
          <ac:cxnSpMkLst>
            <pc:docMk/>
            <pc:sldMk cId="3388116792" sldId="267"/>
            <ac:cxnSpMk id="88" creationId="{1FFF1F95-2CE8-438F-B03F-68A3F6A23A3E}"/>
          </ac:cxnSpMkLst>
        </pc:cxnChg>
        <pc:cxnChg chg="mod">
          <ac:chgData name="Tiara Anggraini Prasetyo" userId="429542ff462e4103" providerId="LiveId" clId="{8A5F0D6C-3D4A-4F2F-9BCC-964969CE128A}" dt="2021-08-01T10:36:24.319" v="3232"/>
          <ac:cxnSpMkLst>
            <pc:docMk/>
            <pc:sldMk cId="3388116792" sldId="267"/>
            <ac:cxnSpMk id="89" creationId="{8525A99A-7AB0-4F13-BF5F-7078092BA4D7}"/>
          </ac:cxnSpMkLst>
        </pc:cxnChg>
        <pc:cxnChg chg="mod">
          <ac:chgData name="Tiara Anggraini Prasetyo" userId="429542ff462e4103" providerId="LiveId" clId="{8A5F0D6C-3D4A-4F2F-9BCC-964969CE128A}" dt="2021-08-01T10:36:24.319" v="3232"/>
          <ac:cxnSpMkLst>
            <pc:docMk/>
            <pc:sldMk cId="3388116792" sldId="267"/>
            <ac:cxnSpMk id="90" creationId="{60CF25A1-E558-4C83-8E90-F32A49F12EAE}"/>
          </ac:cxnSpMkLst>
        </pc:cxnChg>
        <pc:cxnChg chg="mod">
          <ac:chgData name="Tiara Anggraini Prasetyo" userId="429542ff462e4103" providerId="LiveId" clId="{8A5F0D6C-3D4A-4F2F-9BCC-964969CE128A}" dt="2021-08-01T10:36:24.319" v="3232"/>
          <ac:cxnSpMkLst>
            <pc:docMk/>
            <pc:sldMk cId="3388116792" sldId="267"/>
            <ac:cxnSpMk id="91" creationId="{00A2FAB3-A048-401E-93D6-2464DE3A8996}"/>
          </ac:cxnSpMkLst>
        </pc:cxnChg>
        <pc:cxnChg chg="mod">
          <ac:chgData name="Tiara Anggraini Prasetyo" userId="429542ff462e4103" providerId="LiveId" clId="{8A5F0D6C-3D4A-4F2F-9BCC-964969CE128A}" dt="2021-08-01T10:36:24.319" v="3232"/>
          <ac:cxnSpMkLst>
            <pc:docMk/>
            <pc:sldMk cId="3388116792" sldId="267"/>
            <ac:cxnSpMk id="92" creationId="{499D2BEF-DD02-47A4-8AF6-1B68237B661E}"/>
          </ac:cxnSpMkLst>
        </pc:cxnChg>
        <pc:cxnChg chg="mod">
          <ac:chgData name="Tiara Anggraini Prasetyo" userId="429542ff462e4103" providerId="LiveId" clId="{8A5F0D6C-3D4A-4F2F-9BCC-964969CE128A}" dt="2021-08-01T10:36:24.319" v="3232"/>
          <ac:cxnSpMkLst>
            <pc:docMk/>
            <pc:sldMk cId="3388116792" sldId="267"/>
            <ac:cxnSpMk id="93" creationId="{87B54328-5063-448B-B67C-7E91C470FB62}"/>
          </ac:cxnSpMkLst>
        </pc:cxnChg>
        <pc:cxnChg chg="mod">
          <ac:chgData name="Tiara Anggraini Prasetyo" userId="429542ff462e4103" providerId="LiveId" clId="{8A5F0D6C-3D4A-4F2F-9BCC-964969CE128A}" dt="2021-08-01T10:36:24.319" v="3232"/>
          <ac:cxnSpMkLst>
            <pc:docMk/>
            <pc:sldMk cId="3388116792" sldId="267"/>
            <ac:cxnSpMk id="94" creationId="{DDAC562A-C154-40A6-8529-88C0CA398077}"/>
          </ac:cxnSpMkLst>
        </pc:cxnChg>
        <pc:cxnChg chg="mod">
          <ac:chgData name="Tiara Anggraini Prasetyo" userId="429542ff462e4103" providerId="LiveId" clId="{8A5F0D6C-3D4A-4F2F-9BCC-964969CE128A}" dt="2021-08-01T10:36:24.319" v="3232"/>
          <ac:cxnSpMkLst>
            <pc:docMk/>
            <pc:sldMk cId="3388116792" sldId="267"/>
            <ac:cxnSpMk id="95" creationId="{4E6CFDB6-8D25-4731-91C3-A6F1E4E0BD30}"/>
          </ac:cxnSpMkLst>
        </pc:cxnChg>
        <pc:cxnChg chg="mod">
          <ac:chgData name="Tiara Anggraini Prasetyo" userId="429542ff462e4103" providerId="LiveId" clId="{8A5F0D6C-3D4A-4F2F-9BCC-964969CE128A}" dt="2021-08-01T10:36:24.319" v="3232"/>
          <ac:cxnSpMkLst>
            <pc:docMk/>
            <pc:sldMk cId="3388116792" sldId="267"/>
            <ac:cxnSpMk id="96" creationId="{992AA733-2893-4FB6-BC3D-F93E3C9C39D7}"/>
          </ac:cxnSpMkLst>
        </pc:cxnChg>
        <pc:cxnChg chg="mod">
          <ac:chgData name="Tiara Anggraini Prasetyo" userId="429542ff462e4103" providerId="LiveId" clId="{8A5F0D6C-3D4A-4F2F-9BCC-964969CE128A}" dt="2021-08-01T10:36:24.319" v="3232"/>
          <ac:cxnSpMkLst>
            <pc:docMk/>
            <pc:sldMk cId="3388116792" sldId="267"/>
            <ac:cxnSpMk id="97" creationId="{91F7ED24-163C-435A-A140-C6F4779D4725}"/>
          </ac:cxnSpMkLst>
        </pc:cxnChg>
        <pc:cxnChg chg="mod">
          <ac:chgData name="Tiara Anggraini Prasetyo" userId="429542ff462e4103" providerId="LiveId" clId="{8A5F0D6C-3D4A-4F2F-9BCC-964969CE128A}" dt="2021-08-01T10:36:24.319" v="3232"/>
          <ac:cxnSpMkLst>
            <pc:docMk/>
            <pc:sldMk cId="3388116792" sldId="267"/>
            <ac:cxnSpMk id="98" creationId="{EFA09D1E-34C2-4A1B-AFA7-B65B2044881C}"/>
          </ac:cxnSpMkLst>
        </pc:cxnChg>
        <pc:cxnChg chg="mod">
          <ac:chgData name="Tiara Anggraini Prasetyo" userId="429542ff462e4103" providerId="LiveId" clId="{8A5F0D6C-3D4A-4F2F-9BCC-964969CE128A}" dt="2021-08-01T10:36:24.319" v="3232"/>
          <ac:cxnSpMkLst>
            <pc:docMk/>
            <pc:sldMk cId="3388116792" sldId="267"/>
            <ac:cxnSpMk id="99" creationId="{FAD669E1-1D6E-497C-A4DD-18455C2BB2EB}"/>
          </ac:cxnSpMkLst>
        </pc:cxnChg>
        <pc:cxnChg chg="mod">
          <ac:chgData name="Tiara Anggraini Prasetyo" userId="429542ff462e4103" providerId="LiveId" clId="{8A5F0D6C-3D4A-4F2F-9BCC-964969CE128A}" dt="2021-08-01T10:36:24.319" v="3232"/>
          <ac:cxnSpMkLst>
            <pc:docMk/>
            <pc:sldMk cId="3388116792" sldId="267"/>
            <ac:cxnSpMk id="100" creationId="{E84847F0-CD2E-47DD-BF21-55524F857A24}"/>
          </ac:cxnSpMkLst>
        </pc:cxnChg>
        <pc:cxnChg chg="mod">
          <ac:chgData name="Tiara Anggraini Prasetyo" userId="429542ff462e4103" providerId="LiveId" clId="{8A5F0D6C-3D4A-4F2F-9BCC-964969CE128A}" dt="2021-08-01T10:36:24.319" v="3232"/>
          <ac:cxnSpMkLst>
            <pc:docMk/>
            <pc:sldMk cId="3388116792" sldId="267"/>
            <ac:cxnSpMk id="101" creationId="{C5A3A3BE-E2EA-4396-9D7D-42F718E7FD3D}"/>
          </ac:cxnSpMkLst>
        </pc:cxnChg>
        <pc:cxnChg chg="mod">
          <ac:chgData name="Tiara Anggraini Prasetyo" userId="429542ff462e4103" providerId="LiveId" clId="{8A5F0D6C-3D4A-4F2F-9BCC-964969CE128A}" dt="2021-08-01T10:36:24.319" v="3232"/>
          <ac:cxnSpMkLst>
            <pc:docMk/>
            <pc:sldMk cId="3388116792" sldId="267"/>
            <ac:cxnSpMk id="102" creationId="{34FA5E5F-9AC5-4AFA-9DFA-CA8D87275F31}"/>
          </ac:cxnSpMkLst>
        </pc:cxnChg>
        <pc:cxnChg chg="mod">
          <ac:chgData name="Tiara Anggraini Prasetyo" userId="429542ff462e4103" providerId="LiveId" clId="{8A5F0D6C-3D4A-4F2F-9BCC-964969CE128A}" dt="2021-08-01T10:36:24.319" v="3232"/>
          <ac:cxnSpMkLst>
            <pc:docMk/>
            <pc:sldMk cId="3388116792" sldId="267"/>
            <ac:cxnSpMk id="103" creationId="{95874221-7E1B-45C8-90AA-F3F3A2E5D098}"/>
          </ac:cxnSpMkLst>
        </pc:cxnChg>
        <pc:cxnChg chg="mod">
          <ac:chgData name="Tiara Anggraini Prasetyo" userId="429542ff462e4103" providerId="LiveId" clId="{8A5F0D6C-3D4A-4F2F-9BCC-964969CE128A}" dt="2021-08-01T10:36:24.319" v="3232"/>
          <ac:cxnSpMkLst>
            <pc:docMk/>
            <pc:sldMk cId="3388116792" sldId="267"/>
            <ac:cxnSpMk id="104" creationId="{68037726-C4FD-44C7-BF2D-44CDDA29F6B5}"/>
          </ac:cxnSpMkLst>
        </pc:cxnChg>
        <pc:cxnChg chg="mod">
          <ac:chgData name="Tiara Anggraini Prasetyo" userId="429542ff462e4103" providerId="LiveId" clId="{8A5F0D6C-3D4A-4F2F-9BCC-964969CE128A}" dt="2021-08-01T10:36:24.319" v="3232"/>
          <ac:cxnSpMkLst>
            <pc:docMk/>
            <pc:sldMk cId="3388116792" sldId="267"/>
            <ac:cxnSpMk id="105" creationId="{862BD6F8-1D07-4C10-B96F-37B029BA8F1E}"/>
          </ac:cxnSpMkLst>
        </pc:cxnChg>
        <pc:cxnChg chg="mod">
          <ac:chgData name="Tiara Anggraini Prasetyo" userId="429542ff462e4103" providerId="LiveId" clId="{8A5F0D6C-3D4A-4F2F-9BCC-964969CE128A}" dt="2021-08-01T10:36:24.319" v="3232"/>
          <ac:cxnSpMkLst>
            <pc:docMk/>
            <pc:sldMk cId="3388116792" sldId="267"/>
            <ac:cxnSpMk id="106" creationId="{462A2C38-4B0B-4497-B911-10829B60F9BF}"/>
          </ac:cxnSpMkLst>
        </pc:cxnChg>
        <pc:cxnChg chg="mod">
          <ac:chgData name="Tiara Anggraini Prasetyo" userId="429542ff462e4103" providerId="LiveId" clId="{8A5F0D6C-3D4A-4F2F-9BCC-964969CE128A}" dt="2021-08-01T10:36:24.319" v="3232"/>
          <ac:cxnSpMkLst>
            <pc:docMk/>
            <pc:sldMk cId="3388116792" sldId="267"/>
            <ac:cxnSpMk id="107" creationId="{C15BA58B-C810-41AE-B2B5-435144EA14C3}"/>
          </ac:cxnSpMkLst>
        </pc:cxnChg>
        <pc:cxnChg chg="mod">
          <ac:chgData name="Tiara Anggraini Prasetyo" userId="429542ff462e4103" providerId="LiveId" clId="{8A5F0D6C-3D4A-4F2F-9BCC-964969CE128A}" dt="2021-08-01T10:36:24.319" v="3232"/>
          <ac:cxnSpMkLst>
            <pc:docMk/>
            <pc:sldMk cId="3388116792" sldId="267"/>
            <ac:cxnSpMk id="108" creationId="{14D77B4E-0DF2-4D67-982A-9D9CF7970114}"/>
          </ac:cxnSpMkLst>
        </pc:cxnChg>
        <pc:cxnChg chg="mod">
          <ac:chgData name="Tiara Anggraini Prasetyo" userId="429542ff462e4103" providerId="LiveId" clId="{8A5F0D6C-3D4A-4F2F-9BCC-964969CE128A}" dt="2021-08-01T10:36:24.319" v="3232"/>
          <ac:cxnSpMkLst>
            <pc:docMk/>
            <pc:sldMk cId="3388116792" sldId="267"/>
            <ac:cxnSpMk id="109" creationId="{E8C7BE9C-B21A-442D-8B4B-ECCEEA0FCFCD}"/>
          </ac:cxnSpMkLst>
        </pc:cxnChg>
        <pc:cxnChg chg="mod">
          <ac:chgData name="Tiara Anggraini Prasetyo" userId="429542ff462e4103" providerId="LiveId" clId="{8A5F0D6C-3D4A-4F2F-9BCC-964969CE128A}" dt="2021-08-01T10:36:24.319" v="3232"/>
          <ac:cxnSpMkLst>
            <pc:docMk/>
            <pc:sldMk cId="3388116792" sldId="267"/>
            <ac:cxnSpMk id="110" creationId="{D0FC5368-2902-42BB-AB24-0C7AA9F9C947}"/>
          </ac:cxnSpMkLst>
        </pc:cxnChg>
        <pc:cxnChg chg="mod">
          <ac:chgData name="Tiara Anggraini Prasetyo" userId="429542ff462e4103" providerId="LiveId" clId="{8A5F0D6C-3D4A-4F2F-9BCC-964969CE128A}" dt="2021-08-01T10:36:24.319" v="3232"/>
          <ac:cxnSpMkLst>
            <pc:docMk/>
            <pc:sldMk cId="3388116792" sldId="267"/>
            <ac:cxnSpMk id="111" creationId="{12D82AB9-F43B-4621-8673-724C126326A5}"/>
          </ac:cxnSpMkLst>
        </pc:cxnChg>
        <pc:cxnChg chg="mod">
          <ac:chgData name="Tiara Anggraini Prasetyo" userId="429542ff462e4103" providerId="LiveId" clId="{8A5F0D6C-3D4A-4F2F-9BCC-964969CE128A}" dt="2021-08-01T10:36:24.319" v="3232"/>
          <ac:cxnSpMkLst>
            <pc:docMk/>
            <pc:sldMk cId="3388116792" sldId="267"/>
            <ac:cxnSpMk id="112" creationId="{DC6049B8-0B9F-4A29-861C-828D98372459}"/>
          </ac:cxnSpMkLst>
        </pc:cxnChg>
        <pc:cxnChg chg="mod">
          <ac:chgData name="Tiara Anggraini Prasetyo" userId="429542ff462e4103" providerId="LiveId" clId="{8A5F0D6C-3D4A-4F2F-9BCC-964969CE128A}" dt="2021-08-01T10:36:24.319" v="3232"/>
          <ac:cxnSpMkLst>
            <pc:docMk/>
            <pc:sldMk cId="3388116792" sldId="267"/>
            <ac:cxnSpMk id="113" creationId="{A5857248-105F-4A97-8C33-ADD90D053137}"/>
          </ac:cxnSpMkLst>
        </pc:cxnChg>
        <pc:cxnChg chg="mod">
          <ac:chgData name="Tiara Anggraini Prasetyo" userId="429542ff462e4103" providerId="LiveId" clId="{8A5F0D6C-3D4A-4F2F-9BCC-964969CE128A}" dt="2021-08-01T10:36:24.319" v="3232"/>
          <ac:cxnSpMkLst>
            <pc:docMk/>
            <pc:sldMk cId="3388116792" sldId="267"/>
            <ac:cxnSpMk id="114" creationId="{BFE89FDA-BA5C-411F-B80C-3CD4B490926F}"/>
          </ac:cxnSpMkLst>
        </pc:cxnChg>
        <pc:cxnChg chg="mod">
          <ac:chgData name="Tiara Anggraini Prasetyo" userId="429542ff462e4103" providerId="LiveId" clId="{8A5F0D6C-3D4A-4F2F-9BCC-964969CE128A}" dt="2021-08-01T10:36:24.319" v="3232"/>
          <ac:cxnSpMkLst>
            <pc:docMk/>
            <pc:sldMk cId="3388116792" sldId="267"/>
            <ac:cxnSpMk id="115" creationId="{3A6818E4-E245-4BCC-87F2-267F983AA8B5}"/>
          </ac:cxnSpMkLst>
        </pc:cxnChg>
        <pc:cxnChg chg="mod">
          <ac:chgData name="Tiara Anggraini Prasetyo" userId="429542ff462e4103" providerId="LiveId" clId="{8A5F0D6C-3D4A-4F2F-9BCC-964969CE128A}" dt="2021-08-01T10:36:24.319" v="3232"/>
          <ac:cxnSpMkLst>
            <pc:docMk/>
            <pc:sldMk cId="3388116792" sldId="267"/>
            <ac:cxnSpMk id="116" creationId="{B0091B14-7B11-496C-BD23-236547218758}"/>
          </ac:cxnSpMkLst>
        </pc:cxnChg>
        <pc:cxnChg chg="mod">
          <ac:chgData name="Tiara Anggraini Prasetyo" userId="429542ff462e4103" providerId="LiveId" clId="{8A5F0D6C-3D4A-4F2F-9BCC-964969CE128A}" dt="2021-08-01T10:36:24.319" v="3232"/>
          <ac:cxnSpMkLst>
            <pc:docMk/>
            <pc:sldMk cId="3388116792" sldId="267"/>
            <ac:cxnSpMk id="117" creationId="{F43BEB0D-1F9E-44E0-94FB-A8BB267C5404}"/>
          </ac:cxnSpMkLst>
        </pc:cxnChg>
        <pc:cxnChg chg="mod">
          <ac:chgData name="Tiara Anggraini Prasetyo" userId="429542ff462e4103" providerId="LiveId" clId="{8A5F0D6C-3D4A-4F2F-9BCC-964969CE128A}" dt="2021-08-01T10:36:24.319" v="3232"/>
          <ac:cxnSpMkLst>
            <pc:docMk/>
            <pc:sldMk cId="3388116792" sldId="267"/>
            <ac:cxnSpMk id="118" creationId="{696A7BB8-FE92-4CB9-A3FE-DCCAF324ED1B}"/>
          </ac:cxnSpMkLst>
        </pc:cxnChg>
        <pc:cxnChg chg="mod">
          <ac:chgData name="Tiara Anggraini Prasetyo" userId="429542ff462e4103" providerId="LiveId" clId="{8A5F0D6C-3D4A-4F2F-9BCC-964969CE128A}" dt="2021-08-01T10:36:24.319" v="3232"/>
          <ac:cxnSpMkLst>
            <pc:docMk/>
            <pc:sldMk cId="3388116792" sldId="267"/>
            <ac:cxnSpMk id="119" creationId="{36F9CD4A-D830-476A-90BE-A3E8595E4C87}"/>
          </ac:cxnSpMkLst>
        </pc:cxnChg>
        <pc:cxnChg chg="mod">
          <ac:chgData name="Tiara Anggraini Prasetyo" userId="429542ff462e4103" providerId="LiveId" clId="{8A5F0D6C-3D4A-4F2F-9BCC-964969CE128A}" dt="2021-08-01T10:36:24.319" v="3232"/>
          <ac:cxnSpMkLst>
            <pc:docMk/>
            <pc:sldMk cId="3388116792" sldId="267"/>
            <ac:cxnSpMk id="120" creationId="{B17F6706-575B-413B-96E8-40601E2520E2}"/>
          </ac:cxnSpMkLst>
        </pc:cxnChg>
        <pc:cxnChg chg="mod">
          <ac:chgData name="Tiara Anggraini Prasetyo" userId="429542ff462e4103" providerId="LiveId" clId="{8A5F0D6C-3D4A-4F2F-9BCC-964969CE128A}" dt="2021-08-01T10:36:24.319" v="3232"/>
          <ac:cxnSpMkLst>
            <pc:docMk/>
            <pc:sldMk cId="3388116792" sldId="267"/>
            <ac:cxnSpMk id="121" creationId="{B2D4F0CC-AC02-4337-855D-04A15DBF7734}"/>
          </ac:cxnSpMkLst>
        </pc:cxnChg>
        <pc:cxnChg chg="mod">
          <ac:chgData name="Tiara Anggraini Prasetyo" userId="429542ff462e4103" providerId="LiveId" clId="{8A5F0D6C-3D4A-4F2F-9BCC-964969CE128A}" dt="2021-08-01T10:36:24.319" v="3232"/>
          <ac:cxnSpMkLst>
            <pc:docMk/>
            <pc:sldMk cId="3388116792" sldId="267"/>
            <ac:cxnSpMk id="122" creationId="{C375D979-227A-45F6-98E8-D0BD6AD044C8}"/>
          </ac:cxnSpMkLst>
        </pc:cxnChg>
        <pc:cxnChg chg="mod">
          <ac:chgData name="Tiara Anggraini Prasetyo" userId="429542ff462e4103" providerId="LiveId" clId="{8A5F0D6C-3D4A-4F2F-9BCC-964969CE128A}" dt="2021-08-01T10:36:24.319" v="3232"/>
          <ac:cxnSpMkLst>
            <pc:docMk/>
            <pc:sldMk cId="3388116792" sldId="267"/>
            <ac:cxnSpMk id="123" creationId="{223BC29B-C7FE-41C4-B068-CD561A580E16}"/>
          </ac:cxnSpMkLst>
        </pc:cxnChg>
        <pc:cxnChg chg="mod">
          <ac:chgData name="Tiara Anggraini Prasetyo" userId="429542ff462e4103" providerId="LiveId" clId="{8A5F0D6C-3D4A-4F2F-9BCC-964969CE128A}" dt="2021-08-01T10:36:24.319" v="3232"/>
          <ac:cxnSpMkLst>
            <pc:docMk/>
            <pc:sldMk cId="3388116792" sldId="267"/>
            <ac:cxnSpMk id="124" creationId="{99408406-6606-4977-9071-17846EE36C93}"/>
          </ac:cxnSpMkLst>
        </pc:cxnChg>
        <pc:cxnChg chg="mod">
          <ac:chgData name="Tiara Anggraini Prasetyo" userId="429542ff462e4103" providerId="LiveId" clId="{8A5F0D6C-3D4A-4F2F-9BCC-964969CE128A}" dt="2021-08-01T10:36:24.319" v="3232"/>
          <ac:cxnSpMkLst>
            <pc:docMk/>
            <pc:sldMk cId="3388116792" sldId="267"/>
            <ac:cxnSpMk id="125" creationId="{014BF36B-7FF3-40A4-93C3-A03B1717174B}"/>
          </ac:cxnSpMkLst>
        </pc:cxnChg>
        <pc:cxnChg chg="mod">
          <ac:chgData name="Tiara Anggraini Prasetyo" userId="429542ff462e4103" providerId="LiveId" clId="{8A5F0D6C-3D4A-4F2F-9BCC-964969CE128A}" dt="2021-08-01T10:36:24.319" v="3232"/>
          <ac:cxnSpMkLst>
            <pc:docMk/>
            <pc:sldMk cId="3388116792" sldId="267"/>
            <ac:cxnSpMk id="126" creationId="{5F794C03-D5C5-419A-A3FE-E0FECC9208FE}"/>
          </ac:cxnSpMkLst>
        </pc:cxnChg>
        <pc:cxnChg chg="mod">
          <ac:chgData name="Tiara Anggraini Prasetyo" userId="429542ff462e4103" providerId="LiveId" clId="{8A5F0D6C-3D4A-4F2F-9BCC-964969CE128A}" dt="2021-08-01T10:36:24.319" v="3232"/>
          <ac:cxnSpMkLst>
            <pc:docMk/>
            <pc:sldMk cId="3388116792" sldId="267"/>
            <ac:cxnSpMk id="127" creationId="{D12B5F25-90C4-4B3B-B6DF-07A96FDE7AB0}"/>
          </ac:cxnSpMkLst>
        </pc:cxnChg>
        <pc:cxnChg chg="mod">
          <ac:chgData name="Tiara Anggraini Prasetyo" userId="429542ff462e4103" providerId="LiveId" clId="{8A5F0D6C-3D4A-4F2F-9BCC-964969CE128A}" dt="2021-08-01T10:36:24.319" v="3232"/>
          <ac:cxnSpMkLst>
            <pc:docMk/>
            <pc:sldMk cId="3388116792" sldId="267"/>
            <ac:cxnSpMk id="128" creationId="{71CFD7C7-46EC-42E6-BFEA-69C75B8C68BE}"/>
          </ac:cxnSpMkLst>
        </pc:cxnChg>
        <pc:cxnChg chg="mod">
          <ac:chgData name="Tiara Anggraini Prasetyo" userId="429542ff462e4103" providerId="LiveId" clId="{8A5F0D6C-3D4A-4F2F-9BCC-964969CE128A}" dt="2021-08-01T10:36:24.319" v="3232"/>
          <ac:cxnSpMkLst>
            <pc:docMk/>
            <pc:sldMk cId="3388116792" sldId="267"/>
            <ac:cxnSpMk id="129" creationId="{3F35A026-9613-4C3D-9707-97D114FD5012}"/>
          </ac:cxnSpMkLst>
        </pc:cxnChg>
        <pc:cxnChg chg="mod">
          <ac:chgData name="Tiara Anggraini Prasetyo" userId="429542ff462e4103" providerId="LiveId" clId="{8A5F0D6C-3D4A-4F2F-9BCC-964969CE128A}" dt="2021-08-01T10:36:24.319" v="3232"/>
          <ac:cxnSpMkLst>
            <pc:docMk/>
            <pc:sldMk cId="3388116792" sldId="267"/>
            <ac:cxnSpMk id="130" creationId="{C2BCF811-0141-457E-9D13-F11888C5BFF8}"/>
          </ac:cxnSpMkLst>
        </pc:cxnChg>
        <pc:cxnChg chg="mod">
          <ac:chgData name="Tiara Anggraini Prasetyo" userId="429542ff462e4103" providerId="LiveId" clId="{8A5F0D6C-3D4A-4F2F-9BCC-964969CE128A}" dt="2021-08-01T10:36:24.319" v="3232"/>
          <ac:cxnSpMkLst>
            <pc:docMk/>
            <pc:sldMk cId="3388116792" sldId="267"/>
            <ac:cxnSpMk id="131" creationId="{665FAE54-FF93-4E5C-9B5E-4A7629AEF5BB}"/>
          </ac:cxnSpMkLst>
        </pc:cxnChg>
        <pc:cxnChg chg="mod">
          <ac:chgData name="Tiara Anggraini Prasetyo" userId="429542ff462e4103" providerId="LiveId" clId="{8A5F0D6C-3D4A-4F2F-9BCC-964969CE128A}" dt="2021-08-01T10:36:24.319" v="3232"/>
          <ac:cxnSpMkLst>
            <pc:docMk/>
            <pc:sldMk cId="3388116792" sldId="267"/>
            <ac:cxnSpMk id="132" creationId="{140717E1-0EA4-4941-AEA0-E9F67B82AA54}"/>
          </ac:cxnSpMkLst>
        </pc:cxnChg>
        <pc:cxnChg chg="mod">
          <ac:chgData name="Tiara Anggraini Prasetyo" userId="429542ff462e4103" providerId="LiveId" clId="{8A5F0D6C-3D4A-4F2F-9BCC-964969CE128A}" dt="2021-08-01T10:36:24.319" v="3232"/>
          <ac:cxnSpMkLst>
            <pc:docMk/>
            <pc:sldMk cId="3388116792" sldId="267"/>
            <ac:cxnSpMk id="133" creationId="{360AFBCF-0E96-4ED0-9D16-7A7A8A93F39D}"/>
          </ac:cxnSpMkLst>
        </pc:cxnChg>
        <pc:cxnChg chg="mod">
          <ac:chgData name="Tiara Anggraini Prasetyo" userId="429542ff462e4103" providerId="LiveId" clId="{8A5F0D6C-3D4A-4F2F-9BCC-964969CE128A}" dt="2021-08-01T10:36:24.319" v="3232"/>
          <ac:cxnSpMkLst>
            <pc:docMk/>
            <pc:sldMk cId="3388116792" sldId="267"/>
            <ac:cxnSpMk id="134" creationId="{7E01605F-56EE-446C-A532-E3BDDAAB89CE}"/>
          </ac:cxnSpMkLst>
        </pc:cxnChg>
        <pc:cxnChg chg="mod">
          <ac:chgData name="Tiara Anggraini Prasetyo" userId="429542ff462e4103" providerId="LiveId" clId="{8A5F0D6C-3D4A-4F2F-9BCC-964969CE128A}" dt="2021-08-01T10:36:24.319" v="3232"/>
          <ac:cxnSpMkLst>
            <pc:docMk/>
            <pc:sldMk cId="3388116792" sldId="267"/>
            <ac:cxnSpMk id="135" creationId="{B1DC6CD1-0902-4ECD-89A7-00096BA80CDC}"/>
          </ac:cxnSpMkLst>
        </pc:cxnChg>
        <pc:cxnChg chg="mod">
          <ac:chgData name="Tiara Anggraini Prasetyo" userId="429542ff462e4103" providerId="LiveId" clId="{8A5F0D6C-3D4A-4F2F-9BCC-964969CE128A}" dt="2021-08-01T10:40:33.871" v="3436" actId="692"/>
          <ac:cxnSpMkLst>
            <pc:docMk/>
            <pc:sldMk cId="3388116792" sldId="267"/>
            <ac:cxnSpMk id="143" creationId="{3BC63B69-EF37-4BDC-BCB7-B80F6A60B4E9}"/>
          </ac:cxnSpMkLst>
        </pc:cxnChg>
        <pc:cxnChg chg="mod">
          <ac:chgData name="Tiara Anggraini Prasetyo" userId="429542ff462e4103" providerId="LiveId" clId="{8A5F0D6C-3D4A-4F2F-9BCC-964969CE128A}" dt="2021-08-01T10:40:33.871" v="3436" actId="692"/>
          <ac:cxnSpMkLst>
            <pc:docMk/>
            <pc:sldMk cId="3388116792" sldId="267"/>
            <ac:cxnSpMk id="144" creationId="{385FC051-C3BC-4C4D-9FE2-3F21EFE0000F}"/>
          </ac:cxnSpMkLst>
        </pc:cxnChg>
        <pc:cxnChg chg="mod">
          <ac:chgData name="Tiara Anggraini Prasetyo" userId="429542ff462e4103" providerId="LiveId" clId="{8A5F0D6C-3D4A-4F2F-9BCC-964969CE128A}" dt="2021-08-01T10:40:33.871" v="3436" actId="692"/>
          <ac:cxnSpMkLst>
            <pc:docMk/>
            <pc:sldMk cId="3388116792" sldId="267"/>
            <ac:cxnSpMk id="145" creationId="{CC3DEE4B-BDE8-4026-B2D4-06D937CE1E24}"/>
          </ac:cxnSpMkLst>
        </pc:cxnChg>
        <pc:cxnChg chg="mod">
          <ac:chgData name="Tiara Anggraini Prasetyo" userId="429542ff462e4103" providerId="LiveId" clId="{8A5F0D6C-3D4A-4F2F-9BCC-964969CE128A}" dt="2021-08-01T10:40:33.871" v="3436" actId="692"/>
          <ac:cxnSpMkLst>
            <pc:docMk/>
            <pc:sldMk cId="3388116792" sldId="267"/>
            <ac:cxnSpMk id="146" creationId="{FD5F6B51-A927-43AD-9C98-C4F1B2ABD536}"/>
          </ac:cxnSpMkLst>
        </pc:cxnChg>
        <pc:cxnChg chg="mod">
          <ac:chgData name="Tiara Anggraini Prasetyo" userId="429542ff462e4103" providerId="LiveId" clId="{8A5F0D6C-3D4A-4F2F-9BCC-964969CE128A}" dt="2021-08-01T10:40:33.871" v="3436" actId="692"/>
          <ac:cxnSpMkLst>
            <pc:docMk/>
            <pc:sldMk cId="3388116792" sldId="267"/>
            <ac:cxnSpMk id="147" creationId="{5A164D68-F11F-45F8-8345-2B146E26A3F6}"/>
          </ac:cxnSpMkLst>
        </pc:cxnChg>
        <pc:cxnChg chg="mod">
          <ac:chgData name="Tiara Anggraini Prasetyo" userId="429542ff462e4103" providerId="LiveId" clId="{8A5F0D6C-3D4A-4F2F-9BCC-964969CE128A}" dt="2021-08-01T10:40:33.871" v="3436" actId="692"/>
          <ac:cxnSpMkLst>
            <pc:docMk/>
            <pc:sldMk cId="3388116792" sldId="267"/>
            <ac:cxnSpMk id="148" creationId="{B7A80E29-BB3F-4EF0-A55F-160EBD5742E5}"/>
          </ac:cxnSpMkLst>
        </pc:cxnChg>
        <pc:cxnChg chg="mod">
          <ac:chgData name="Tiara Anggraini Prasetyo" userId="429542ff462e4103" providerId="LiveId" clId="{8A5F0D6C-3D4A-4F2F-9BCC-964969CE128A}" dt="2021-08-01T10:40:33.871" v="3436" actId="692"/>
          <ac:cxnSpMkLst>
            <pc:docMk/>
            <pc:sldMk cId="3388116792" sldId="267"/>
            <ac:cxnSpMk id="149" creationId="{1CBC84CF-BFD1-4B7A-9C55-3CE485BF2369}"/>
          </ac:cxnSpMkLst>
        </pc:cxnChg>
        <pc:cxnChg chg="mod">
          <ac:chgData name="Tiara Anggraini Prasetyo" userId="429542ff462e4103" providerId="LiveId" clId="{8A5F0D6C-3D4A-4F2F-9BCC-964969CE128A}" dt="2021-08-01T10:40:33.871" v="3436" actId="692"/>
          <ac:cxnSpMkLst>
            <pc:docMk/>
            <pc:sldMk cId="3388116792" sldId="267"/>
            <ac:cxnSpMk id="150" creationId="{00B0CBDC-41B2-439B-A17C-AEC0CA837FDD}"/>
          </ac:cxnSpMkLst>
        </pc:cxnChg>
        <pc:cxnChg chg="mod">
          <ac:chgData name="Tiara Anggraini Prasetyo" userId="429542ff462e4103" providerId="LiveId" clId="{8A5F0D6C-3D4A-4F2F-9BCC-964969CE128A}" dt="2021-08-01T10:40:33.871" v="3436" actId="692"/>
          <ac:cxnSpMkLst>
            <pc:docMk/>
            <pc:sldMk cId="3388116792" sldId="267"/>
            <ac:cxnSpMk id="151" creationId="{0734B0EC-74EB-4758-B2AE-616EF61A35A9}"/>
          </ac:cxnSpMkLst>
        </pc:cxnChg>
        <pc:cxnChg chg="mod">
          <ac:chgData name="Tiara Anggraini Prasetyo" userId="429542ff462e4103" providerId="LiveId" clId="{8A5F0D6C-3D4A-4F2F-9BCC-964969CE128A}" dt="2021-08-01T10:40:33.871" v="3436" actId="692"/>
          <ac:cxnSpMkLst>
            <pc:docMk/>
            <pc:sldMk cId="3388116792" sldId="267"/>
            <ac:cxnSpMk id="152" creationId="{15F8A940-F1A6-4331-A795-048E29E8541B}"/>
          </ac:cxnSpMkLst>
        </pc:cxnChg>
        <pc:cxnChg chg="mod">
          <ac:chgData name="Tiara Anggraini Prasetyo" userId="429542ff462e4103" providerId="LiveId" clId="{8A5F0D6C-3D4A-4F2F-9BCC-964969CE128A}" dt="2021-08-01T10:40:33.871" v="3436" actId="692"/>
          <ac:cxnSpMkLst>
            <pc:docMk/>
            <pc:sldMk cId="3388116792" sldId="267"/>
            <ac:cxnSpMk id="153" creationId="{AEE2749C-4F3D-4A23-8B0C-A050D77781DA}"/>
          </ac:cxnSpMkLst>
        </pc:cxnChg>
        <pc:cxnChg chg="mod">
          <ac:chgData name="Tiara Anggraini Prasetyo" userId="429542ff462e4103" providerId="LiveId" clId="{8A5F0D6C-3D4A-4F2F-9BCC-964969CE128A}" dt="2021-08-01T10:40:33.871" v="3436" actId="692"/>
          <ac:cxnSpMkLst>
            <pc:docMk/>
            <pc:sldMk cId="3388116792" sldId="267"/>
            <ac:cxnSpMk id="154" creationId="{9DCD3B75-E9C2-4339-88F5-8748AC3E1AD0}"/>
          </ac:cxnSpMkLst>
        </pc:cxnChg>
        <pc:cxnChg chg="mod">
          <ac:chgData name="Tiara Anggraini Prasetyo" userId="429542ff462e4103" providerId="LiveId" clId="{8A5F0D6C-3D4A-4F2F-9BCC-964969CE128A}" dt="2021-08-01T10:40:33.871" v="3436" actId="692"/>
          <ac:cxnSpMkLst>
            <pc:docMk/>
            <pc:sldMk cId="3388116792" sldId="267"/>
            <ac:cxnSpMk id="155" creationId="{C6874EF8-C64C-4263-AFF0-518791C8803C}"/>
          </ac:cxnSpMkLst>
        </pc:cxnChg>
        <pc:cxnChg chg="mod">
          <ac:chgData name="Tiara Anggraini Prasetyo" userId="429542ff462e4103" providerId="LiveId" clId="{8A5F0D6C-3D4A-4F2F-9BCC-964969CE128A}" dt="2021-08-01T10:40:33.871" v="3436" actId="692"/>
          <ac:cxnSpMkLst>
            <pc:docMk/>
            <pc:sldMk cId="3388116792" sldId="267"/>
            <ac:cxnSpMk id="156" creationId="{D5BC48D7-063F-45BB-BAED-842823D170C0}"/>
          </ac:cxnSpMkLst>
        </pc:cxnChg>
        <pc:cxnChg chg="mod">
          <ac:chgData name="Tiara Anggraini Prasetyo" userId="429542ff462e4103" providerId="LiveId" clId="{8A5F0D6C-3D4A-4F2F-9BCC-964969CE128A}" dt="2021-08-01T10:40:33.871" v="3436" actId="692"/>
          <ac:cxnSpMkLst>
            <pc:docMk/>
            <pc:sldMk cId="3388116792" sldId="267"/>
            <ac:cxnSpMk id="157" creationId="{8137DF64-CEC4-4184-A7BD-7B718A27C791}"/>
          </ac:cxnSpMkLst>
        </pc:cxnChg>
        <pc:cxnChg chg="mod">
          <ac:chgData name="Tiara Anggraini Prasetyo" userId="429542ff462e4103" providerId="LiveId" clId="{8A5F0D6C-3D4A-4F2F-9BCC-964969CE128A}" dt="2021-08-01T10:40:33.871" v="3436" actId="692"/>
          <ac:cxnSpMkLst>
            <pc:docMk/>
            <pc:sldMk cId="3388116792" sldId="267"/>
            <ac:cxnSpMk id="158" creationId="{CEE52849-4F6D-40A9-8CB5-C7311378537F}"/>
          </ac:cxnSpMkLst>
        </pc:cxnChg>
        <pc:cxnChg chg="mod">
          <ac:chgData name="Tiara Anggraini Prasetyo" userId="429542ff462e4103" providerId="LiveId" clId="{8A5F0D6C-3D4A-4F2F-9BCC-964969CE128A}" dt="2021-08-01T10:40:33.871" v="3436" actId="692"/>
          <ac:cxnSpMkLst>
            <pc:docMk/>
            <pc:sldMk cId="3388116792" sldId="267"/>
            <ac:cxnSpMk id="159" creationId="{72EAA031-6D2A-490B-8463-1A4D64FB4845}"/>
          </ac:cxnSpMkLst>
        </pc:cxnChg>
        <pc:cxnChg chg="mod">
          <ac:chgData name="Tiara Anggraini Prasetyo" userId="429542ff462e4103" providerId="LiveId" clId="{8A5F0D6C-3D4A-4F2F-9BCC-964969CE128A}" dt="2021-08-01T10:40:33.871" v="3436" actId="692"/>
          <ac:cxnSpMkLst>
            <pc:docMk/>
            <pc:sldMk cId="3388116792" sldId="267"/>
            <ac:cxnSpMk id="160" creationId="{6EB99872-B925-402C-88EB-EB7034565E5A}"/>
          </ac:cxnSpMkLst>
        </pc:cxnChg>
        <pc:cxnChg chg="mod">
          <ac:chgData name="Tiara Anggraini Prasetyo" userId="429542ff462e4103" providerId="LiveId" clId="{8A5F0D6C-3D4A-4F2F-9BCC-964969CE128A}" dt="2021-08-01T10:40:33.871" v="3436" actId="692"/>
          <ac:cxnSpMkLst>
            <pc:docMk/>
            <pc:sldMk cId="3388116792" sldId="267"/>
            <ac:cxnSpMk id="161" creationId="{4FDE03D9-8F6F-4E12-8282-486D7CF9B553}"/>
          </ac:cxnSpMkLst>
        </pc:cxnChg>
        <pc:cxnChg chg="mod">
          <ac:chgData name="Tiara Anggraini Prasetyo" userId="429542ff462e4103" providerId="LiveId" clId="{8A5F0D6C-3D4A-4F2F-9BCC-964969CE128A}" dt="2021-08-01T10:40:33.871" v="3436" actId="692"/>
          <ac:cxnSpMkLst>
            <pc:docMk/>
            <pc:sldMk cId="3388116792" sldId="267"/>
            <ac:cxnSpMk id="162" creationId="{7BB2755A-2CDE-457B-8BD4-49F06C603542}"/>
          </ac:cxnSpMkLst>
        </pc:cxnChg>
        <pc:cxnChg chg="mod">
          <ac:chgData name="Tiara Anggraini Prasetyo" userId="429542ff462e4103" providerId="LiveId" clId="{8A5F0D6C-3D4A-4F2F-9BCC-964969CE128A}" dt="2021-08-01T10:40:33.871" v="3436" actId="692"/>
          <ac:cxnSpMkLst>
            <pc:docMk/>
            <pc:sldMk cId="3388116792" sldId="267"/>
            <ac:cxnSpMk id="163" creationId="{2C6C72A7-FC39-4660-91AA-D1129EC2D4FE}"/>
          </ac:cxnSpMkLst>
        </pc:cxnChg>
        <pc:cxnChg chg="mod">
          <ac:chgData name="Tiara Anggraini Prasetyo" userId="429542ff462e4103" providerId="LiveId" clId="{8A5F0D6C-3D4A-4F2F-9BCC-964969CE128A}" dt="2021-08-01T10:40:33.871" v="3436" actId="692"/>
          <ac:cxnSpMkLst>
            <pc:docMk/>
            <pc:sldMk cId="3388116792" sldId="267"/>
            <ac:cxnSpMk id="164" creationId="{A5437393-A398-411F-9B3D-8DBBBDB11DF0}"/>
          </ac:cxnSpMkLst>
        </pc:cxnChg>
        <pc:cxnChg chg="mod">
          <ac:chgData name="Tiara Anggraini Prasetyo" userId="429542ff462e4103" providerId="LiveId" clId="{8A5F0D6C-3D4A-4F2F-9BCC-964969CE128A}" dt="2021-08-01T10:40:33.871" v="3436" actId="692"/>
          <ac:cxnSpMkLst>
            <pc:docMk/>
            <pc:sldMk cId="3388116792" sldId="267"/>
            <ac:cxnSpMk id="165" creationId="{4A7DE65F-BF21-4AF8-9B8C-DAE103A2A059}"/>
          </ac:cxnSpMkLst>
        </pc:cxnChg>
        <pc:cxnChg chg="mod">
          <ac:chgData name="Tiara Anggraini Prasetyo" userId="429542ff462e4103" providerId="LiveId" clId="{8A5F0D6C-3D4A-4F2F-9BCC-964969CE128A}" dt="2021-08-01T10:40:33.871" v="3436" actId="692"/>
          <ac:cxnSpMkLst>
            <pc:docMk/>
            <pc:sldMk cId="3388116792" sldId="267"/>
            <ac:cxnSpMk id="166" creationId="{E798256E-1FFE-447C-96F7-AFB0038C793E}"/>
          </ac:cxnSpMkLst>
        </pc:cxnChg>
        <pc:cxnChg chg="mod">
          <ac:chgData name="Tiara Anggraini Prasetyo" userId="429542ff462e4103" providerId="LiveId" clId="{8A5F0D6C-3D4A-4F2F-9BCC-964969CE128A}" dt="2021-08-01T10:40:33.871" v="3436" actId="692"/>
          <ac:cxnSpMkLst>
            <pc:docMk/>
            <pc:sldMk cId="3388116792" sldId="267"/>
            <ac:cxnSpMk id="167" creationId="{EB1D9F61-4C1C-4B40-96E3-B4C6CB77EA18}"/>
          </ac:cxnSpMkLst>
        </pc:cxnChg>
        <pc:cxnChg chg="mod">
          <ac:chgData name="Tiara Anggraini Prasetyo" userId="429542ff462e4103" providerId="LiveId" clId="{8A5F0D6C-3D4A-4F2F-9BCC-964969CE128A}" dt="2021-08-01T10:40:33.871" v="3436" actId="692"/>
          <ac:cxnSpMkLst>
            <pc:docMk/>
            <pc:sldMk cId="3388116792" sldId="267"/>
            <ac:cxnSpMk id="168" creationId="{FD265DA6-5436-4009-817E-DBF6764F5057}"/>
          </ac:cxnSpMkLst>
        </pc:cxnChg>
        <pc:cxnChg chg="mod">
          <ac:chgData name="Tiara Anggraini Prasetyo" userId="429542ff462e4103" providerId="LiveId" clId="{8A5F0D6C-3D4A-4F2F-9BCC-964969CE128A}" dt="2021-08-01T10:40:33.871" v="3436" actId="692"/>
          <ac:cxnSpMkLst>
            <pc:docMk/>
            <pc:sldMk cId="3388116792" sldId="267"/>
            <ac:cxnSpMk id="169" creationId="{5E1DFF31-8DBF-42BC-AE90-8390B1A6344E}"/>
          </ac:cxnSpMkLst>
        </pc:cxnChg>
        <pc:cxnChg chg="mod">
          <ac:chgData name="Tiara Anggraini Prasetyo" userId="429542ff462e4103" providerId="LiveId" clId="{8A5F0D6C-3D4A-4F2F-9BCC-964969CE128A}" dt="2021-08-01T10:40:33.871" v="3436" actId="692"/>
          <ac:cxnSpMkLst>
            <pc:docMk/>
            <pc:sldMk cId="3388116792" sldId="267"/>
            <ac:cxnSpMk id="170" creationId="{C86D4D8A-8D80-4FCE-92B2-C5B93C2226CD}"/>
          </ac:cxnSpMkLst>
        </pc:cxnChg>
        <pc:cxnChg chg="mod">
          <ac:chgData name="Tiara Anggraini Prasetyo" userId="429542ff462e4103" providerId="LiveId" clId="{8A5F0D6C-3D4A-4F2F-9BCC-964969CE128A}" dt="2021-08-01T10:40:33.871" v="3436" actId="692"/>
          <ac:cxnSpMkLst>
            <pc:docMk/>
            <pc:sldMk cId="3388116792" sldId="267"/>
            <ac:cxnSpMk id="171" creationId="{701B6D26-1935-4E23-B280-D10D293445E0}"/>
          </ac:cxnSpMkLst>
        </pc:cxnChg>
        <pc:cxnChg chg="mod">
          <ac:chgData name="Tiara Anggraini Prasetyo" userId="429542ff462e4103" providerId="LiveId" clId="{8A5F0D6C-3D4A-4F2F-9BCC-964969CE128A}" dt="2021-08-01T10:40:33.871" v="3436" actId="692"/>
          <ac:cxnSpMkLst>
            <pc:docMk/>
            <pc:sldMk cId="3388116792" sldId="267"/>
            <ac:cxnSpMk id="172" creationId="{09ED6A4D-68CB-406A-A4C4-CD5128AE7230}"/>
          </ac:cxnSpMkLst>
        </pc:cxnChg>
        <pc:cxnChg chg="mod">
          <ac:chgData name="Tiara Anggraini Prasetyo" userId="429542ff462e4103" providerId="LiveId" clId="{8A5F0D6C-3D4A-4F2F-9BCC-964969CE128A}" dt="2021-08-01T10:40:33.871" v="3436" actId="692"/>
          <ac:cxnSpMkLst>
            <pc:docMk/>
            <pc:sldMk cId="3388116792" sldId="267"/>
            <ac:cxnSpMk id="173" creationId="{8EDB99E0-1622-4232-94D4-0CBAB1078AE4}"/>
          </ac:cxnSpMkLst>
        </pc:cxnChg>
        <pc:cxnChg chg="mod">
          <ac:chgData name="Tiara Anggraini Prasetyo" userId="429542ff462e4103" providerId="LiveId" clId="{8A5F0D6C-3D4A-4F2F-9BCC-964969CE128A}" dt="2021-08-01T10:40:33.871" v="3436" actId="692"/>
          <ac:cxnSpMkLst>
            <pc:docMk/>
            <pc:sldMk cId="3388116792" sldId="267"/>
            <ac:cxnSpMk id="174" creationId="{C6B0A325-C6D2-4275-9A77-D94A3CE515DA}"/>
          </ac:cxnSpMkLst>
        </pc:cxnChg>
        <pc:cxnChg chg="mod">
          <ac:chgData name="Tiara Anggraini Prasetyo" userId="429542ff462e4103" providerId="LiveId" clId="{8A5F0D6C-3D4A-4F2F-9BCC-964969CE128A}" dt="2021-08-01T10:40:33.871" v="3436" actId="692"/>
          <ac:cxnSpMkLst>
            <pc:docMk/>
            <pc:sldMk cId="3388116792" sldId="267"/>
            <ac:cxnSpMk id="175" creationId="{02EF5EA8-CA07-428E-BF06-C7A6052E54B0}"/>
          </ac:cxnSpMkLst>
        </pc:cxnChg>
        <pc:cxnChg chg="mod">
          <ac:chgData name="Tiara Anggraini Prasetyo" userId="429542ff462e4103" providerId="LiveId" clId="{8A5F0D6C-3D4A-4F2F-9BCC-964969CE128A}" dt="2021-08-01T10:40:33.871" v="3436" actId="692"/>
          <ac:cxnSpMkLst>
            <pc:docMk/>
            <pc:sldMk cId="3388116792" sldId="267"/>
            <ac:cxnSpMk id="176" creationId="{B447ED79-62F1-4E55-AAEC-F29ED18F3119}"/>
          </ac:cxnSpMkLst>
        </pc:cxnChg>
        <pc:cxnChg chg="mod">
          <ac:chgData name="Tiara Anggraini Prasetyo" userId="429542ff462e4103" providerId="LiveId" clId="{8A5F0D6C-3D4A-4F2F-9BCC-964969CE128A}" dt="2021-08-01T10:40:33.871" v="3436" actId="692"/>
          <ac:cxnSpMkLst>
            <pc:docMk/>
            <pc:sldMk cId="3388116792" sldId="267"/>
            <ac:cxnSpMk id="177" creationId="{56461E98-68B1-419F-BA16-9733E99C35A1}"/>
          </ac:cxnSpMkLst>
        </pc:cxnChg>
        <pc:cxnChg chg="mod">
          <ac:chgData name="Tiara Anggraini Prasetyo" userId="429542ff462e4103" providerId="LiveId" clId="{8A5F0D6C-3D4A-4F2F-9BCC-964969CE128A}" dt="2021-08-01T10:40:33.871" v="3436" actId="692"/>
          <ac:cxnSpMkLst>
            <pc:docMk/>
            <pc:sldMk cId="3388116792" sldId="267"/>
            <ac:cxnSpMk id="178" creationId="{F2F4C0F8-3587-434E-9533-D585D3AC14AA}"/>
          </ac:cxnSpMkLst>
        </pc:cxnChg>
        <pc:cxnChg chg="mod">
          <ac:chgData name="Tiara Anggraini Prasetyo" userId="429542ff462e4103" providerId="LiveId" clId="{8A5F0D6C-3D4A-4F2F-9BCC-964969CE128A}" dt="2021-08-01T10:40:33.871" v="3436" actId="692"/>
          <ac:cxnSpMkLst>
            <pc:docMk/>
            <pc:sldMk cId="3388116792" sldId="267"/>
            <ac:cxnSpMk id="179" creationId="{11277921-6A46-4D4C-B911-94ADB7352517}"/>
          </ac:cxnSpMkLst>
        </pc:cxnChg>
        <pc:cxnChg chg="mod">
          <ac:chgData name="Tiara Anggraini Prasetyo" userId="429542ff462e4103" providerId="LiveId" clId="{8A5F0D6C-3D4A-4F2F-9BCC-964969CE128A}" dt="2021-08-01T10:40:33.871" v="3436" actId="692"/>
          <ac:cxnSpMkLst>
            <pc:docMk/>
            <pc:sldMk cId="3388116792" sldId="267"/>
            <ac:cxnSpMk id="180" creationId="{A1BA61DD-6D0F-4D31-856B-05CE3CD85D0F}"/>
          </ac:cxnSpMkLst>
        </pc:cxnChg>
        <pc:cxnChg chg="mod">
          <ac:chgData name="Tiara Anggraini Prasetyo" userId="429542ff462e4103" providerId="LiveId" clId="{8A5F0D6C-3D4A-4F2F-9BCC-964969CE128A}" dt="2021-08-01T10:40:33.871" v="3436" actId="692"/>
          <ac:cxnSpMkLst>
            <pc:docMk/>
            <pc:sldMk cId="3388116792" sldId="267"/>
            <ac:cxnSpMk id="181" creationId="{C783BC3A-E751-40DC-8D71-B3DBADE60156}"/>
          </ac:cxnSpMkLst>
        </pc:cxnChg>
        <pc:cxnChg chg="mod">
          <ac:chgData name="Tiara Anggraini Prasetyo" userId="429542ff462e4103" providerId="LiveId" clId="{8A5F0D6C-3D4A-4F2F-9BCC-964969CE128A}" dt="2021-08-01T10:40:33.871" v="3436" actId="692"/>
          <ac:cxnSpMkLst>
            <pc:docMk/>
            <pc:sldMk cId="3388116792" sldId="267"/>
            <ac:cxnSpMk id="182" creationId="{7457AE13-1D4F-49A4-9A13-2898F482637A}"/>
          </ac:cxnSpMkLst>
        </pc:cxnChg>
        <pc:cxnChg chg="mod">
          <ac:chgData name="Tiara Anggraini Prasetyo" userId="429542ff462e4103" providerId="LiveId" clId="{8A5F0D6C-3D4A-4F2F-9BCC-964969CE128A}" dt="2021-08-01T10:40:33.871" v="3436" actId="692"/>
          <ac:cxnSpMkLst>
            <pc:docMk/>
            <pc:sldMk cId="3388116792" sldId="267"/>
            <ac:cxnSpMk id="183" creationId="{40AF7B9D-2124-48F2-B164-3B84ED02C624}"/>
          </ac:cxnSpMkLst>
        </pc:cxnChg>
        <pc:cxnChg chg="mod">
          <ac:chgData name="Tiara Anggraini Prasetyo" userId="429542ff462e4103" providerId="LiveId" clId="{8A5F0D6C-3D4A-4F2F-9BCC-964969CE128A}" dt="2021-08-01T10:40:33.871" v="3436" actId="692"/>
          <ac:cxnSpMkLst>
            <pc:docMk/>
            <pc:sldMk cId="3388116792" sldId="267"/>
            <ac:cxnSpMk id="184" creationId="{3F77CBC6-C85D-432A-AD9C-394F53060BAB}"/>
          </ac:cxnSpMkLst>
        </pc:cxnChg>
        <pc:cxnChg chg="mod">
          <ac:chgData name="Tiara Anggraini Prasetyo" userId="429542ff462e4103" providerId="LiveId" clId="{8A5F0D6C-3D4A-4F2F-9BCC-964969CE128A}" dt="2021-08-01T10:40:33.871" v="3436" actId="692"/>
          <ac:cxnSpMkLst>
            <pc:docMk/>
            <pc:sldMk cId="3388116792" sldId="267"/>
            <ac:cxnSpMk id="185" creationId="{2B75A179-DAA8-4D57-8653-0A6C41B08A4F}"/>
          </ac:cxnSpMkLst>
        </pc:cxnChg>
        <pc:cxnChg chg="mod">
          <ac:chgData name="Tiara Anggraini Prasetyo" userId="429542ff462e4103" providerId="LiveId" clId="{8A5F0D6C-3D4A-4F2F-9BCC-964969CE128A}" dt="2021-08-01T10:40:33.871" v="3436" actId="692"/>
          <ac:cxnSpMkLst>
            <pc:docMk/>
            <pc:sldMk cId="3388116792" sldId="267"/>
            <ac:cxnSpMk id="186" creationId="{D7C57282-F0ED-4AAB-853D-2F0B7D9D6FF5}"/>
          </ac:cxnSpMkLst>
        </pc:cxnChg>
        <pc:cxnChg chg="mod">
          <ac:chgData name="Tiara Anggraini Prasetyo" userId="429542ff462e4103" providerId="LiveId" clId="{8A5F0D6C-3D4A-4F2F-9BCC-964969CE128A}" dt="2021-08-01T10:40:33.871" v="3436" actId="692"/>
          <ac:cxnSpMkLst>
            <pc:docMk/>
            <pc:sldMk cId="3388116792" sldId="267"/>
            <ac:cxnSpMk id="187" creationId="{E7661827-7028-4AE1-B0B9-A7A1C9D6EFD1}"/>
          </ac:cxnSpMkLst>
        </pc:cxnChg>
        <pc:cxnChg chg="mod">
          <ac:chgData name="Tiara Anggraini Prasetyo" userId="429542ff462e4103" providerId="LiveId" clId="{8A5F0D6C-3D4A-4F2F-9BCC-964969CE128A}" dt="2021-08-01T10:40:33.871" v="3436" actId="692"/>
          <ac:cxnSpMkLst>
            <pc:docMk/>
            <pc:sldMk cId="3388116792" sldId="267"/>
            <ac:cxnSpMk id="188" creationId="{D04FD679-5011-44D1-8FB7-178E356A488D}"/>
          </ac:cxnSpMkLst>
        </pc:cxnChg>
        <pc:cxnChg chg="mod">
          <ac:chgData name="Tiara Anggraini Prasetyo" userId="429542ff462e4103" providerId="LiveId" clId="{8A5F0D6C-3D4A-4F2F-9BCC-964969CE128A}" dt="2021-08-01T10:40:33.871" v="3436" actId="692"/>
          <ac:cxnSpMkLst>
            <pc:docMk/>
            <pc:sldMk cId="3388116792" sldId="267"/>
            <ac:cxnSpMk id="189" creationId="{86A1E7FC-ED5C-41F2-A784-56998A0306A2}"/>
          </ac:cxnSpMkLst>
        </pc:cxnChg>
        <pc:cxnChg chg="mod">
          <ac:chgData name="Tiara Anggraini Prasetyo" userId="429542ff462e4103" providerId="LiveId" clId="{8A5F0D6C-3D4A-4F2F-9BCC-964969CE128A}" dt="2021-08-01T10:40:33.871" v="3436" actId="692"/>
          <ac:cxnSpMkLst>
            <pc:docMk/>
            <pc:sldMk cId="3388116792" sldId="267"/>
            <ac:cxnSpMk id="190" creationId="{A5319A56-01CE-4255-AAA5-97BA91D7368C}"/>
          </ac:cxnSpMkLst>
        </pc:cxnChg>
        <pc:cxnChg chg="mod">
          <ac:chgData name="Tiara Anggraini Prasetyo" userId="429542ff462e4103" providerId="LiveId" clId="{8A5F0D6C-3D4A-4F2F-9BCC-964969CE128A}" dt="2021-08-01T10:40:33.871" v="3436" actId="692"/>
          <ac:cxnSpMkLst>
            <pc:docMk/>
            <pc:sldMk cId="3388116792" sldId="267"/>
            <ac:cxnSpMk id="191" creationId="{615D126D-39C9-43F4-A77E-C1BEE6F06B79}"/>
          </ac:cxnSpMkLst>
        </pc:cxnChg>
        <pc:cxnChg chg="mod">
          <ac:chgData name="Tiara Anggraini Prasetyo" userId="429542ff462e4103" providerId="LiveId" clId="{8A5F0D6C-3D4A-4F2F-9BCC-964969CE128A}" dt="2021-08-01T10:40:33.871" v="3436" actId="692"/>
          <ac:cxnSpMkLst>
            <pc:docMk/>
            <pc:sldMk cId="3388116792" sldId="267"/>
            <ac:cxnSpMk id="192" creationId="{F6E29B58-3F69-4E45-9E9A-A035149A58EE}"/>
          </ac:cxnSpMkLst>
        </pc:cxnChg>
        <pc:cxnChg chg="mod">
          <ac:chgData name="Tiara Anggraini Prasetyo" userId="429542ff462e4103" providerId="LiveId" clId="{8A5F0D6C-3D4A-4F2F-9BCC-964969CE128A}" dt="2021-08-01T10:40:33.871" v="3436" actId="692"/>
          <ac:cxnSpMkLst>
            <pc:docMk/>
            <pc:sldMk cId="3388116792" sldId="267"/>
            <ac:cxnSpMk id="193" creationId="{E6D478EC-2EA3-4C21-8553-7A4507EB51B2}"/>
          </ac:cxnSpMkLst>
        </pc:cxnChg>
      </pc:sldChg>
      <pc:sldChg chg="addSp delSp modSp add mod modAnim">
        <pc:chgData name="Tiara Anggraini Prasetyo" userId="429542ff462e4103" providerId="LiveId" clId="{8A5F0D6C-3D4A-4F2F-9BCC-964969CE128A}" dt="2021-08-04T16:02:48.383" v="4305"/>
        <pc:sldMkLst>
          <pc:docMk/>
          <pc:sldMk cId="4158348407" sldId="268"/>
        </pc:sldMkLst>
        <pc:spChg chg="mod">
          <ac:chgData name="Tiara Anggraini Prasetyo" userId="429542ff462e4103" providerId="LiveId" clId="{8A5F0D6C-3D4A-4F2F-9BCC-964969CE128A}" dt="2021-08-01T05:53:43.604" v="711" actId="1076"/>
          <ac:spMkLst>
            <pc:docMk/>
            <pc:sldMk cId="4158348407" sldId="268"/>
            <ac:spMk id="4" creationId="{105103A0-1921-42B0-B77C-0C4411CB95C9}"/>
          </ac:spMkLst>
        </pc:spChg>
        <pc:spChg chg="mod">
          <ac:chgData name="Tiara Anggraini Prasetyo" userId="429542ff462e4103" providerId="LiveId" clId="{8A5F0D6C-3D4A-4F2F-9BCC-964969CE128A}" dt="2021-08-01T05:53:43.604" v="711" actId="1076"/>
          <ac:spMkLst>
            <pc:docMk/>
            <pc:sldMk cId="4158348407" sldId="268"/>
            <ac:spMk id="5" creationId="{D814057E-78FB-46A5-A982-2EC9E68D6C46}"/>
          </ac:spMkLst>
        </pc:spChg>
        <pc:spChg chg="mod">
          <ac:chgData name="Tiara Anggraini Prasetyo" userId="429542ff462e4103" providerId="LiveId" clId="{8A5F0D6C-3D4A-4F2F-9BCC-964969CE128A}" dt="2021-08-01T05:53:43.604" v="711" actId="1076"/>
          <ac:spMkLst>
            <pc:docMk/>
            <pc:sldMk cId="4158348407" sldId="268"/>
            <ac:spMk id="6" creationId="{22E19426-F382-4CB7-9114-B79C9A1635C0}"/>
          </ac:spMkLst>
        </pc:spChg>
        <pc:spChg chg="mod">
          <ac:chgData name="Tiara Anggraini Prasetyo" userId="429542ff462e4103" providerId="LiveId" clId="{8A5F0D6C-3D4A-4F2F-9BCC-964969CE128A}" dt="2021-08-01T05:53:43.604" v="711" actId="1076"/>
          <ac:spMkLst>
            <pc:docMk/>
            <pc:sldMk cId="4158348407" sldId="268"/>
            <ac:spMk id="7" creationId="{9B56B6DF-8B9E-4C0E-8C7B-E4338E1411D6}"/>
          </ac:spMkLst>
        </pc:spChg>
        <pc:spChg chg="mod">
          <ac:chgData name="Tiara Anggraini Prasetyo" userId="429542ff462e4103" providerId="LiveId" clId="{8A5F0D6C-3D4A-4F2F-9BCC-964969CE128A}" dt="2021-08-01T05:53:43.604" v="711" actId="1076"/>
          <ac:spMkLst>
            <pc:docMk/>
            <pc:sldMk cId="4158348407" sldId="268"/>
            <ac:spMk id="8" creationId="{1E9B10B5-61A4-494B-A925-0CD8CAB930D8}"/>
          </ac:spMkLst>
        </pc:spChg>
        <pc:spChg chg="mod">
          <ac:chgData name="Tiara Anggraini Prasetyo" userId="429542ff462e4103" providerId="LiveId" clId="{8A5F0D6C-3D4A-4F2F-9BCC-964969CE128A}" dt="2021-08-01T05:53:43.604" v="711" actId="1076"/>
          <ac:spMkLst>
            <pc:docMk/>
            <pc:sldMk cId="4158348407" sldId="268"/>
            <ac:spMk id="9" creationId="{12B54463-BB39-4189-A0D5-52022DD125C8}"/>
          </ac:spMkLst>
        </pc:spChg>
        <pc:spChg chg="add del mod">
          <ac:chgData name="Tiara Anggraini Prasetyo" userId="429542ff462e4103" providerId="LiveId" clId="{8A5F0D6C-3D4A-4F2F-9BCC-964969CE128A}" dt="2021-08-01T09:46:33.130" v="2590" actId="478"/>
          <ac:spMkLst>
            <pc:docMk/>
            <pc:sldMk cId="4158348407" sldId="268"/>
            <ac:spMk id="10" creationId="{EE33E683-8654-44AA-8366-F6F727483EC6}"/>
          </ac:spMkLst>
        </pc:spChg>
        <pc:spChg chg="add mod">
          <ac:chgData name="Tiara Anggraini Prasetyo" userId="429542ff462e4103" providerId="LiveId" clId="{8A5F0D6C-3D4A-4F2F-9BCC-964969CE128A}" dt="2021-08-01T09:53:40.596" v="2639" actId="1076"/>
          <ac:spMkLst>
            <pc:docMk/>
            <pc:sldMk cId="4158348407" sldId="268"/>
            <ac:spMk id="11" creationId="{468762B2-8B65-4099-9EBA-9988E064F337}"/>
          </ac:spMkLst>
        </pc:spChg>
        <pc:spChg chg="add mod">
          <ac:chgData name="Tiara Anggraini Prasetyo" userId="429542ff462e4103" providerId="LiveId" clId="{8A5F0D6C-3D4A-4F2F-9BCC-964969CE128A}" dt="2021-08-01T09:47:12.338" v="2623" actId="1076"/>
          <ac:spMkLst>
            <pc:docMk/>
            <pc:sldMk cId="4158348407" sldId="268"/>
            <ac:spMk id="13" creationId="{902FDAD1-7F9A-4321-A15C-C063ADB30ECE}"/>
          </ac:spMkLst>
        </pc:spChg>
        <pc:spChg chg="add del mod">
          <ac:chgData name="Tiara Anggraini Prasetyo" userId="429542ff462e4103" providerId="LiveId" clId="{8A5F0D6C-3D4A-4F2F-9BCC-964969CE128A}" dt="2021-08-04T16:02:47.515" v="4304" actId="478"/>
          <ac:spMkLst>
            <pc:docMk/>
            <pc:sldMk cId="4158348407" sldId="268"/>
            <ac:spMk id="14" creationId="{373A5553-1732-465A-972F-82EE15492D3B}"/>
          </ac:spMkLst>
        </pc:spChg>
        <pc:spChg chg="mod">
          <ac:chgData name="Tiara Anggraini Prasetyo" userId="429542ff462e4103" providerId="LiveId" clId="{8A5F0D6C-3D4A-4F2F-9BCC-964969CE128A}" dt="2021-08-01T09:46:08.908" v="2585"/>
          <ac:spMkLst>
            <pc:docMk/>
            <pc:sldMk cId="4158348407" sldId="268"/>
            <ac:spMk id="16" creationId="{BD32BB97-1BDE-4BBD-84E0-6A45E9CCDAD8}"/>
          </ac:spMkLst>
        </pc:spChg>
        <pc:spChg chg="mod">
          <ac:chgData name="Tiara Anggraini Prasetyo" userId="429542ff462e4103" providerId="LiveId" clId="{8A5F0D6C-3D4A-4F2F-9BCC-964969CE128A}" dt="2021-08-01T09:46:08.908" v="2585"/>
          <ac:spMkLst>
            <pc:docMk/>
            <pc:sldMk cId="4158348407" sldId="268"/>
            <ac:spMk id="17" creationId="{4D7E53FC-0D7F-4430-AF34-F47F47FD368B}"/>
          </ac:spMkLst>
        </pc:spChg>
        <pc:spChg chg="mod">
          <ac:chgData name="Tiara Anggraini Prasetyo" userId="429542ff462e4103" providerId="LiveId" clId="{8A5F0D6C-3D4A-4F2F-9BCC-964969CE128A}" dt="2021-08-01T09:46:08.908" v="2585"/>
          <ac:spMkLst>
            <pc:docMk/>
            <pc:sldMk cId="4158348407" sldId="268"/>
            <ac:spMk id="18" creationId="{02D0562C-BD5D-4579-A826-56A3085FBD2C}"/>
          </ac:spMkLst>
        </pc:spChg>
        <pc:spChg chg="add mod">
          <ac:chgData name="Tiara Anggraini Prasetyo" userId="429542ff462e4103" providerId="LiveId" clId="{8A5F0D6C-3D4A-4F2F-9BCC-964969CE128A}" dt="2021-08-01T09:47:12.338" v="2623" actId="1076"/>
          <ac:spMkLst>
            <pc:docMk/>
            <pc:sldMk cId="4158348407" sldId="268"/>
            <ac:spMk id="22" creationId="{336BFA0F-7D15-4A18-803E-DC8BA20E1CBA}"/>
          </ac:spMkLst>
        </pc:spChg>
        <pc:spChg chg="add mod">
          <ac:chgData name="Tiara Anggraini Prasetyo" userId="429542ff462e4103" providerId="LiveId" clId="{8A5F0D6C-3D4A-4F2F-9BCC-964969CE128A}" dt="2021-08-01T09:46:08.908" v="2585"/>
          <ac:spMkLst>
            <pc:docMk/>
            <pc:sldMk cId="4158348407" sldId="268"/>
            <ac:spMk id="23" creationId="{293ECDBD-5DB3-4D57-8C77-CAEF2AA851C8}"/>
          </ac:spMkLst>
        </pc:spChg>
        <pc:spChg chg="mod">
          <ac:chgData name="Tiara Anggraini Prasetyo" userId="429542ff462e4103" providerId="LiveId" clId="{8A5F0D6C-3D4A-4F2F-9BCC-964969CE128A}" dt="2021-08-01T09:46:08.908" v="2585"/>
          <ac:spMkLst>
            <pc:docMk/>
            <pc:sldMk cId="4158348407" sldId="268"/>
            <ac:spMk id="25" creationId="{BF3D6400-1976-421C-9BCB-22DFA8FAA393}"/>
          </ac:spMkLst>
        </pc:spChg>
        <pc:spChg chg="mod">
          <ac:chgData name="Tiara Anggraini Prasetyo" userId="429542ff462e4103" providerId="LiveId" clId="{8A5F0D6C-3D4A-4F2F-9BCC-964969CE128A}" dt="2021-08-01T09:46:08.908" v="2585"/>
          <ac:spMkLst>
            <pc:docMk/>
            <pc:sldMk cId="4158348407" sldId="268"/>
            <ac:spMk id="26" creationId="{58ED8910-11C3-4315-8825-B10A4D941CD4}"/>
          </ac:spMkLst>
        </pc:spChg>
        <pc:spChg chg="mod">
          <ac:chgData name="Tiara Anggraini Prasetyo" userId="429542ff462e4103" providerId="LiveId" clId="{8A5F0D6C-3D4A-4F2F-9BCC-964969CE128A}" dt="2021-08-01T09:46:08.908" v="2585"/>
          <ac:spMkLst>
            <pc:docMk/>
            <pc:sldMk cId="4158348407" sldId="268"/>
            <ac:spMk id="27" creationId="{20118E8B-2B89-4A7F-977D-EEDF7144B521}"/>
          </ac:spMkLst>
        </pc:spChg>
        <pc:spChg chg="add mod">
          <ac:chgData name="Tiara Anggraini Prasetyo" userId="429542ff462e4103" providerId="LiveId" clId="{8A5F0D6C-3D4A-4F2F-9BCC-964969CE128A}" dt="2021-08-04T16:02:48.383" v="4305"/>
          <ac:spMkLst>
            <pc:docMk/>
            <pc:sldMk cId="4158348407" sldId="268"/>
            <ac:spMk id="31" creationId="{07CC2465-79DA-42E4-A231-3B34AFD0CAA1}"/>
          </ac:spMkLst>
        </pc:spChg>
        <pc:spChg chg="mod">
          <ac:chgData name="Tiara Anggraini Prasetyo" userId="429542ff462e4103" providerId="LiveId" clId="{8A5F0D6C-3D4A-4F2F-9BCC-964969CE128A}" dt="2021-08-04T16:02:48.383" v="4305"/>
          <ac:spMkLst>
            <pc:docMk/>
            <pc:sldMk cId="4158348407" sldId="268"/>
            <ac:spMk id="33" creationId="{5CDBF08A-430E-4271-949D-09553AFB973C}"/>
          </ac:spMkLst>
        </pc:spChg>
        <pc:spChg chg="mod">
          <ac:chgData name="Tiara Anggraini Prasetyo" userId="429542ff462e4103" providerId="LiveId" clId="{8A5F0D6C-3D4A-4F2F-9BCC-964969CE128A}" dt="2021-08-04T16:02:48.383" v="4305"/>
          <ac:spMkLst>
            <pc:docMk/>
            <pc:sldMk cId="4158348407" sldId="268"/>
            <ac:spMk id="34" creationId="{8FC7114B-7FEB-41D0-B1A2-E088C5A743D6}"/>
          </ac:spMkLst>
        </pc:spChg>
        <pc:spChg chg="mod">
          <ac:chgData name="Tiara Anggraini Prasetyo" userId="429542ff462e4103" providerId="LiveId" clId="{8A5F0D6C-3D4A-4F2F-9BCC-964969CE128A}" dt="2021-08-04T16:02:48.383" v="4305"/>
          <ac:spMkLst>
            <pc:docMk/>
            <pc:sldMk cId="4158348407" sldId="268"/>
            <ac:spMk id="35" creationId="{E9D5935A-1590-45D4-86FD-260F4F531E6A}"/>
          </ac:spMkLst>
        </pc:spChg>
        <pc:grpChg chg="add del mod">
          <ac:chgData name="Tiara Anggraini Prasetyo" userId="429542ff462e4103" providerId="LiveId" clId="{8A5F0D6C-3D4A-4F2F-9BCC-964969CE128A}" dt="2021-08-04T16:02:47.515" v="4304" actId="478"/>
          <ac:grpSpMkLst>
            <pc:docMk/>
            <pc:sldMk cId="4158348407" sldId="268"/>
            <ac:grpSpMk id="15" creationId="{3B2BB70D-D6A7-4434-889E-562A0970FD7D}"/>
          </ac:grpSpMkLst>
        </pc:grpChg>
        <pc:grpChg chg="add mod">
          <ac:chgData name="Tiara Anggraini Prasetyo" userId="429542ff462e4103" providerId="LiveId" clId="{8A5F0D6C-3D4A-4F2F-9BCC-964969CE128A}" dt="2021-08-01T09:46:08.908" v="2585"/>
          <ac:grpSpMkLst>
            <pc:docMk/>
            <pc:sldMk cId="4158348407" sldId="268"/>
            <ac:grpSpMk id="24" creationId="{6DABAE3C-0E73-4AA2-8907-058B1F569C51}"/>
          </ac:grpSpMkLst>
        </pc:grpChg>
        <pc:grpChg chg="add del mod">
          <ac:chgData name="Tiara Anggraini Prasetyo" userId="429542ff462e4103" providerId="LiveId" clId="{8A5F0D6C-3D4A-4F2F-9BCC-964969CE128A}" dt="2021-08-01T09:54:30.329" v="2649" actId="165"/>
          <ac:grpSpMkLst>
            <pc:docMk/>
            <pc:sldMk cId="4158348407" sldId="268"/>
            <ac:grpSpMk id="29" creationId="{CE6F416C-44B9-4779-A5EF-B5A65F2D5A0E}"/>
          </ac:grpSpMkLst>
        </pc:grpChg>
        <pc:grpChg chg="add del mod">
          <ac:chgData name="Tiara Anggraini Prasetyo" userId="429542ff462e4103" providerId="LiveId" clId="{8A5F0D6C-3D4A-4F2F-9BCC-964969CE128A}" dt="2021-08-01T18:24:13.453" v="4273" actId="165"/>
          <ac:grpSpMkLst>
            <pc:docMk/>
            <pc:sldMk cId="4158348407" sldId="268"/>
            <ac:grpSpMk id="31" creationId="{05AFFBCD-A8DB-49B6-A8A6-69205C35400E}"/>
          </ac:grpSpMkLst>
        </pc:grpChg>
        <pc:grpChg chg="add mod">
          <ac:chgData name="Tiara Anggraini Prasetyo" userId="429542ff462e4103" providerId="LiveId" clId="{8A5F0D6C-3D4A-4F2F-9BCC-964969CE128A}" dt="2021-08-04T16:02:48.383" v="4305"/>
          <ac:grpSpMkLst>
            <pc:docMk/>
            <pc:sldMk cId="4158348407" sldId="268"/>
            <ac:grpSpMk id="32" creationId="{4556A8E7-954F-40A5-8618-4BD34982938F}"/>
          </ac:grpSpMkLst>
        </pc:grpChg>
        <pc:picChg chg="add mod topLvl modCrop">
          <ac:chgData name="Tiara Anggraini Prasetyo" userId="429542ff462e4103" providerId="LiveId" clId="{8A5F0D6C-3D4A-4F2F-9BCC-964969CE128A}" dt="2021-08-01T18:24:13.453" v="4273" actId="165"/>
          <ac:picMkLst>
            <pc:docMk/>
            <pc:sldMk cId="4158348407" sldId="268"/>
            <ac:picMk id="3" creationId="{247AFB49-630F-4266-A7F3-3B1DE0C1439D}"/>
          </ac:picMkLst>
        </pc:picChg>
        <pc:picChg chg="add mod topLvl">
          <ac:chgData name="Tiara Anggraini Prasetyo" userId="429542ff462e4103" providerId="LiveId" clId="{8A5F0D6C-3D4A-4F2F-9BCC-964969CE128A}" dt="2021-08-01T18:24:13.453" v="4273" actId="165"/>
          <ac:picMkLst>
            <pc:docMk/>
            <pc:sldMk cId="4158348407" sldId="268"/>
            <ac:picMk id="28" creationId="{94A6D626-57E2-4248-9BF0-ECFBC3FDCD0D}"/>
          </ac:picMkLst>
        </pc:picChg>
        <pc:picChg chg="add mod">
          <ac:chgData name="Tiara Anggraini Prasetyo" userId="429542ff462e4103" providerId="LiveId" clId="{8A5F0D6C-3D4A-4F2F-9BCC-964969CE128A}" dt="2021-08-01T13:43:34.569" v="3856" actId="14861"/>
          <ac:picMkLst>
            <pc:docMk/>
            <pc:sldMk cId="4158348407" sldId="268"/>
            <ac:picMk id="30" creationId="{5A8A1220-5687-4FF8-8266-9CBACD5B973A}"/>
          </ac:picMkLst>
        </pc:picChg>
        <pc:cxnChg chg="add del mod">
          <ac:chgData name="Tiara Anggraini Prasetyo" userId="429542ff462e4103" providerId="LiveId" clId="{8A5F0D6C-3D4A-4F2F-9BCC-964969CE128A}" dt="2021-08-04T16:02:47.515" v="4304" actId="478"/>
          <ac:cxnSpMkLst>
            <pc:docMk/>
            <pc:sldMk cId="4158348407" sldId="268"/>
            <ac:cxnSpMk id="12" creationId="{C0447ADA-F6C2-4479-BC23-0072DF1ED9B0}"/>
          </ac:cxnSpMkLst>
        </pc:cxnChg>
        <pc:cxnChg chg="add mod">
          <ac:chgData name="Tiara Anggraini Prasetyo" userId="429542ff462e4103" providerId="LiveId" clId="{8A5F0D6C-3D4A-4F2F-9BCC-964969CE128A}" dt="2021-08-01T09:46:08.908" v="2585"/>
          <ac:cxnSpMkLst>
            <pc:docMk/>
            <pc:sldMk cId="4158348407" sldId="268"/>
            <ac:cxnSpMk id="19" creationId="{2CB1F6B8-37E0-482D-9699-F3EA29120534}"/>
          </ac:cxnSpMkLst>
        </pc:cxnChg>
        <pc:cxnChg chg="add mod">
          <ac:chgData name="Tiara Anggraini Prasetyo" userId="429542ff462e4103" providerId="LiveId" clId="{8A5F0D6C-3D4A-4F2F-9BCC-964969CE128A}" dt="2021-08-01T09:46:08.908" v="2585"/>
          <ac:cxnSpMkLst>
            <pc:docMk/>
            <pc:sldMk cId="4158348407" sldId="268"/>
            <ac:cxnSpMk id="20" creationId="{D3E30C13-16C9-4377-AB50-EC2EC0A3D1E5}"/>
          </ac:cxnSpMkLst>
        </pc:cxnChg>
        <pc:cxnChg chg="add mod">
          <ac:chgData name="Tiara Anggraini Prasetyo" userId="429542ff462e4103" providerId="LiveId" clId="{8A5F0D6C-3D4A-4F2F-9BCC-964969CE128A}" dt="2021-08-01T09:46:08.908" v="2585"/>
          <ac:cxnSpMkLst>
            <pc:docMk/>
            <pc:sldMk cId="4158348407" sldId="268"/>
            <ac:cxnSpMk id="21" creationId="{76EAA5AE-BE18-4E3D-B222-78070B8EE181}"/>
          </ac:cxnSpMkLst>
        </pc:cxnChg>
        <pc:cxnChg chg="add mod">
          <ac:chgData name="Tiara Anggraini Prasetyo" userId="429542ff462e4103" providerId="LiveId" clId="{8A5F0D6C-3D4A-4F2F-9BCC-964969CE128A}" dt="2021-08-04T16:02:48.383" v="4305"/>
          <ac:cxnSpMkLst>
            <pc:docMk/>
            <pc:sldMk cId="4158348407" sldId="268"/>
            <ac:cxnSpMk id="29" creationId="{EB14BBF9-2F22-41B7-95DE-FB530ECE5450}"/>
          </ac:cxnSpMkLst>
        </pc:cxnChg>
      </pc:sldChg>
      <pc:sldChg chg="addSp delSp modSp add del mod addAnim delAnim">
        <pc:chgData name="Tiara Anggraini Prasetyo" userId="429542ff462e4103" providerId="LiveId" clId="{8A5F0D6C-3D4A-4F2F-9BCC-964969CE128A}" dt="2021-08-01T13:37:45.029" v="3764" actId="2890"/>
        <pc:sldMkLst>
          <pc:docMk/>
          <pc:sldMk cId="522409845" sldId="269"/>
        </pc:sldMkLst>
        <pc:spChg chg="add del">
          <ac:chgData name="Tiara Anggraini Prasetyo" userId="429542ff462e4103" providerId="LiveId" clId="{8A5F0D6C-3D4A-4F2F-9BCC-964969CE128A}" dt="2021-08-01T13:37:44.615" v="3763" actId="478"/>
          <ac:spMkLst>
            <pc:docMk/>
            <pc:sldMk cId="522409845" sldId="269"/>
            <ac:spMk id="23" creationId="{9E665B6D-D1E0-4DD9-A13F-7C31EF400E3D}"/>
          </ac:spMkLst>
        </pc:spChg>
        <pc:spChg chg="add del">
          <ac:chgData name="Tiara Anggraini Prasetyo" userId="429542ff462e4103" providerId="LiveId" clId="{8A5F0D6C-3D4A-4F2F-9BCC-964969CE128A}" dt="2021-08-01T13:37:44.615" v="3763" actId="478"/>
          <ac:spMkLst>
            <pc:docMk/>
            <pc:sldMk cId="522409845" sldId="269"/>
            <ac:spMk id="24" creationId="{846560BD-1DB3-450C-B9A3-DA9193C46BD1}"/>
          </ac:spMkLst>
        </pc:spChg>
        <pc:spChg chg="add del">
          <ac:chgData name="Tiara Anggraini Prasetyo" userId="429542ff462e4103" providerId="LiveId" clId="{8A5F0D6C-3D4A-4F2F-9BCC-964969CE128A}" dt="2021-08-01T13:37:44.615" v="3763" actId="478"/>
          <ac:spMkLst>
            <pc:docMk/>
            <pc:sldMk cId="522409845" sldId="269"/>
            <ac:spMk id="25" creationId="{A94EB775-AB8A-4D9F-93C7-9A93FC2AE21E}"/>
          </ac:spMkLst>
        </pc:spChg>
        <pc:spChg chg="add del">
          <ac:chgData name="Tiara Anggraini Prasetyo" userId="429542ff462e4103" providerId="LiveId" clId="{8A5F0D6C-3D4A-4F2F-9BCC-964969CE128A}" dt="2021-08-01T13:37:44.615" v="3763" actId="478"/>
          <ac:spMkLst>
            <pc:docMk/>
            <pc:sldMk cId="522409845" sldId="269"/>
            <ac:spMk id="26" creationId="{A5820F83-50FB-4114-B214-543D6E2B0BFC}"/>
          </ac:spMkLst>
        </pc:spChg>
        <pc:spChg chg="add del">
          <ac:chgData name="Tiara Anggraini Prasetyo" userId="429542ff462e4103" providerId="LiveId" clId="{8A5F0D6C-3D4A-4F2F-9BCC-964969CE128A}" dt="2021-08-01T13:37:44.615" v="3763" actId="478"/>
          <ac:spMkLst>
            <pc:docMk/>
            <pc:sldMk cId="522409845" sldId="269"/>
            <ac:spMk id="27" creationId="{7639BFA1-6D9F-4E35-B248-5A91BB1B4F7C}"/>
          </ac:spMkLst>
        </pc:spChg>
        <pc:spChg chg="add del">
          <ac:chgData name="Tiara Anggraini Prasetyo" userId="429542ff462e4103" providerId="LiveId" clId="{8A5F0D6C-3D4A-4F2F-9BCC-964969CE128A}" dt="2021-08-01T13:37:44.615" v="3763" actId="478"/>
          <ac:spMkLst>
            <pc:docMk/>
            <pc:sldMk cId="522409845" sldId="269"/>
            <ac:spMk id="28" creationId="{8CEC465A-A583-482C-80B7-E051DCA48471}"/>
          </ac:spMkLst>
        </pc:spChg>
        <pc:spChg chg="mod">
          <ac:chgData name="Tiara Anggraini Prasetyo" userId="429542ff462e4103" providerId="LiveId" clId="{8A5F0D6C-3D4A-4F2F-9BCC-964969CE128A}" dt="2021-08-01T13:34:45.535" v="3741"/>
          <ac:spMkLst>
            <pc:docMk/>
            <pc:sldMk cId="522409845" sldId="269"/>
            <ac:spMk id="30" creationId="{AB53A154-2613-47C2-91B7-3238B350D7DA}"/>
          </ac:spMkLst>
        </pc:spChg>
        <pc:spChg chg="mod">
          <ac:chgData name="Tiara Anggraini Prasetyo" userId="429542ff462e4103" providerId="LiveId" clId="{8A5F0D6C-3D4A-4F2F-9BCC-964969CE128A}" dt="2021-08-01T13:34:45.535" v="3741"/>
          <ac:spMkLst>
            <pc:docMk/>
            <pc:sldMk cId="522409845" sldId="269"/>
            <ac:spMk id="32" creationId="{E9710C2C-89CF-4C12-BE54-5A17E6825F5B}"/>
          </ac:spMkLst>
        </pc:spChg>
        <pc:spChg chg="mod">
          <ac:chgData name="Tiara Anggraini Prasetyo" userId="429542ff462e4103" providerId="LiveId" clId="{8A5F0D6C-3D4A-4F2F-9BCC-964969CE128A}" dt="2021-08-01T13:35:14.461" v="3743"/>
          <ac:spMkLst>
            <pc:docMk/>
            <pc:sldMk cId="522409845" sldId="269"/>
            <ac:spMk id="83" creationId="{C800EEEA-93E7-4AD5-9E5F-B1B31ACD8BA8}"/>
          </ac:spMkLst>
        </pc:spChg>
        <pc:spChg chg="mod">
          <ac:chgData name="Tiara Anggraini Prasetyo" userId="429542ff462e4103" providerId="LiveId" clId="{8A5F0D6C-3D4A-4F2F-9BCC-964969CE128A}" dt="2021-08-01T13:35:14.461" v="3743"/>
          <ac:spMkLst>
            <pc:docMk/>
            <pc:sldMk cId="522409845" sldId="269"/>
            <ac:spMk id="85" creationId="{8F2C76BD-5E0D-42F5-A764-D027E6C53142}"/>
          </ac:spMkLst>
        </pc:spChg>
        <pc:spChg chg="mod">
          <ac:chgData name="Tiara Anggraini Prasetyo" userId="429542ff462e4103" providerId="LiveId" clId="{8A5F0D6C-3D4A-4F2F-9BCC-964969CE128A}" dt="2021-08-01T13:35:54.934" v="3745"/>
          <ac:spMkLst>
            <pc:docMk/>
            <pc:sldMk cId="522409845" sldId="269"/>
            <ac:spMk id="136" creationId="{493E1475-8F96-4A30-B497-8DCD8E0B037A}"/>
          </ac:spMkLst>
        </pc:spChg>
        <pc:spChg chg="mod">
          <ac:chgData name="Tiara Anggraini Prasetyo" userId="429542ff462e4103" providerId="LiveId" clId="{8A5F0D6C-3D4A-4F2F-9BCC-964969CE128A}" dt="2021-08-01T13:35:54.934" v="3745"/>
          <ac:spMkLst>
            <pc:docMk/>
            <pc:sldMk cId="522409845" sldId="269"/>
            <ac:spMk id="138" creationId="{7258FB10-97A2-497D-9C14-8106FBEDEBC3}"/>
          </ac:spMkLst>
        </pc:spChg>
        <pc:grpChg chg="add del mod">
          <ac:chgData name="Tiara Anggraini Prasetyo" userId="429542ff462e4103" providerId="LiveId" clId="{8A5F0D6C-3D4A-4F2F-9BCC-964969CE128A}" dt="2021-08-01T13:37:41.631" v="3760"/>
          <ac:grpSpMkLst>
            <pc:docMk/>
            <pc:sldMk cId="522409845" sldId="269"/>
            <ac:grpSpMk id="29" creationId="{2CC797B9-A3BE-4D64-B13F-29F7AA61F5D6}"/>
          </ac:grpSpMkLst>
        </pc:grpChg>
        <pc:grpChg chg="mod">
          <ac:chgData name="Tiara Anggraini Prasetyo" userId="429542ff462e4103" providerId="LiveId" clId="{8A5F0D6C-3D4A-4F2F-9BCC-964969CE128A}" dt="2021-08-01T13:34:45.535" v="3741"/>
          <ac:grpSpMkLst>
            <pc:docMk/>
            <pc:sldMk cId="522409845" sldId="269"/>
            <ac:grpSpMk id="31" creationId="{787DBE21-C86E-42AE-BFD4-D688D3A5E061}"/>
          </ac:grpSpMkLst>
        </pc:grpChg>
        <pc:grpChg chg="mod">
          <ac:chgData name="Tiara Anggraini Prasetyo" userId="429542ff462e4103" providerId="LiveId" clId="{8A5F0D6C-3D4A-4F2F-9BCC-964969CE128A}" dt="2021-08-01T13:34:45.535" v="3741"/>
          <ac:grpSpMkLst>
            <pc:docMk/>
            <pc:sldMk cId="522409845" sldId="269"/>
            <ac:grpSpMk id="33" creationId="{CF22F805-EF62-41B7-B34E-F1A769AF0A86}"/>
          </ac:grpSpMkLst>
        </pc:grpChg>
        <pc:grpChg chg="mod">
          <ac:chgData name="Tiara Anggraini Prasetyo" userId="429542ff462e4103" providerId="LiveId" clId="{8A5F0D6C-3D4A-4F2F-9BCC-964969CE128A}" dt="2021-08-01T13:34:45.535" v="3741"/>
          <ac:grpSpMkLst>
            <pc:docMk/>
            <pc:sldMk cId="522409845" sldId="269"/>
            <ac:grpSpMk id="35" creationId="{B3D0C295-8885-4A19-9CB3-5B7AA867DDB9}"/>
          </ac:grpSpMkLst>
        </pc:grpChg>
        <pc:grpChg chg="mod">
          <ac:chgData name="Tiara Anggraini Prasetyo" userId="429542ff462e4103" providerId="LiveId" clId="{8A5F0D6C-3D4A-4F2F-9BCC-964969CE128A}" dt="2021-08-01T13:34:45.535" v="3741"/>
          <ac:grpSpMkLst>
            <pc:docMk/>
            <pc:sldMk cId="522409845" sldId="269"/>
            <ac:grpSpMk id="36" creationId="{32D4B2E3-9175-496C-BEA3-C83029B66768}"/>
          </ac:grpSpMkLst>
        </pc:grpChg>
        <pc:grpChg chg="add del mod">
          <ac:chgData name="Tiara Anggraini Prasetyo" userId="429542ff462e4103" providerId="LiveId" clId="{8A5F0D6C-3D4A-4F2F-9BCC-964969CE128A}" dt="2021-08-01T13:37:40.959" v="3758"/>
          <ac:grpSpMkLst>
            <pc:docMk/>
            <pc:sldMk cId="522409845" sldId="269"/>
            <ac:grpSpMk id="82" creationId="{7C568205-B8AD-4D3E-AB0C-67BA95D51699}"/>
          </ac:grpSpMkLst>
        </pc:grpChg>
        <pc:grpChg chg="mod">
          <ac:chgData name="Tiara Anggraini Prasetyo" userId="429542ff462e4103" providerId="LiveId" clId="{8A5F0D6C-3D4A-4F2F-9BCC-964969CE128A}" dt="2021-08-01T13:35:14.461" v="3743"/>
          <ac:grpSpMkLst>
            <pc:docMk/>
            <pc:sldMk cId="522409845" sldId="269"/>
            <ac:grpSpMk id="84" creationId="{718861E1-63E4-4F97-914C-B0EB37A90D5D}"/>
          </ac:grpSpMkLst>
        </pc:grpChg>
        <pc:grpChg chg="mod">
          <ac:chgData name="Tiara Anggraini Prasetyo" userId="429542ff462e4103" providerId="LiveId" clId="{8A5F0D6C-3D4A-4F2F-9BCC-964969CE128A}" dt="2021-08-01T13:35:14.461" v="3743"/>
          <ac:grpSpMkLst>
            <pc:docMk/>
            <pc:sldMk cId="522409845" sldId="269"/>
            <ac:grpSpMk id="86" creationId="{434B553F-BD3D-4AE8-A1B2-7560AC4B7531}"/>
          </ac:grpSpMkLst>
        </pc:grpChg>
        <pc:grpChg chg="mod">
          <ac:chgData name="Tiara Anggraini Prasetyo" userId="429542ff462e4103" providerId="LiveId" clId="{8A5F0D6C-3D4A-4F2F-9BCC-964969CE128A}" dt="2021-08-01T13:35:14.461" v="3743"/>
          <ac:grpSpMkLst>
            <pc:docMk/>
            <pc:sldMk cId="522409845" sldId="269"/>
            <ac:grpSpMk id="88" creationId="{532DB4EB-DE03-436F-94F1-8706C3CCF315}"/>
          </ac:grpSpMkLst>
        </pc:grpChg>
        <pc:grpChg chg="mod">
          <ac:chgData name="Tiara Anggraini Prasetyo" userId="429542ff462e4103" providerId="LiveId" clId="{8A5F0D6C-3D4A-4F2F-9BCC-964969CE128A}" dt="2021-08-01T13:35:14.461" v="3743"/>
          <ac:grpSpMkLst>
            <pc:docMk/>
            <pc:sldMk cId="522409845" sldId="269"/>
            <ac:grpSpMk id="89" creationId="{CCCEF9BE-EA76-4C0D-9A7E-27E3246B1FEB}"/>
          </ac:grpSpMkLst>
        </pc:grpChg>
        <pc:grpChg chg="add del mod">
          <ac:chgData name="Tiara Anggraini Prasetyo" userId="429542ff462e4103" providerId="LiveId" clId="{8A5F0D6C-3D4A-4F2F-9BCC-964969CE128A}" dt="2021-08-01T13:37:39.979" v="3756"/>
          <ac:grpSpMkLst>
            <pc:docMk/>
            <pc:sldMk cId="522409845" sldId="269"/>
            <ac:grpSpMk id="135" creationId="{16D5ADFF-64ED-4241-BE2B-B96750470D81}"/>
          </ac:grpSpMkLst>
        </pc:grpChg>
        <pc:grpChg chg="mod">
          <ac:chgData name="Tiara Anggraini Prasetyo" userId="429542ff462e4103" providerId="LiveId" clId="{8A5F0D6C-3D4A-4F2F-9BCC-964969CE128A}" dt="2021-08-01T13:35:54.934" v="3745"/>
          <ac:grpSpMkLst>
            <pc:docMk/>
            <pc:sldMk cId="522409845" sldId="269"/>
            <ac:grpSpMk id="137" creationId="{2930AB34-63CD-4564-9E06-44549B333528}"/>
          </ac:grpSpMkLst>
        </pc:grpChg>
        <pc:grpChg chg="mod">
          <ac:chgData name="Tiara Anggraini Prasetyo" userId="429542ff462e4103" providerId="LiveId" clId="{8A5F0D6C-3D4A-4F2F-9BCC-964969CE128A}" dt="2021-08-01T13:35:54.934" v="3745"/>
          <ac:grpSpMkLst>
            <pc:docMk/>
            <pc:sldMk cId="522409845" sldId="269"/>
            <ac:grpSpMk id="139" creationId="{66DA529F-48AC-4164-B104-9FC3A1E0A18E}"/>
          </ac:grpSpMkLst>
        </pc:grpChg>
        <pc:grpChg chg="mod">
          <ac:chgData name="Tiara Anggraini Prasetyo" userId="429542ff462e4103" providerId="LiveId" clId="{8A5F0D6C-3D4A-4F2F-9BCC-964969CE128A}" dt="2021-08-01T13:35:54.934" v="3745"/>
          <ac:grpSpMkLst>
            <pc:docMk/>
            <pc:sldMk cId="522409845" sldId="269"/>
            <ac:grpSpMk id="141" creationId="{A738FFD9-7A11-4B76-9A15-24F408EEC5BF}"/>
          </ac:grpSpMkLst>
        </pc:grpChg>
        <pc:grpChg chg="mod">
          <ac:chgData name="Tiara Anggraini Prasetyo" userId="429542ff462e4103" providerId="LiveId" clId="{8A5F0D6C-3D4A-4F2F-9BCC-964969CE128A}" dt="2021-08-01T13:35:54.934" v="3745"/>
          <ac:grpSpMkLst>
            <pc:docMk/>
            <pc:sldMk cId="522409845" sldId="269"/>
            <ac:grpSpMk id="142" creationId="{5C659FB9-1280-49D9-A15C-D470EB564617}"/>
          </ac:grpSpMkLst>
        </pc:grpChg>
        <pc:cxnChg chg="mod">
          <ac:chgData name="Tiara Anggraini Prasetyo" userId="429542ff462e4103" providerId="LiveId" clId="{8A5F0D6C-3D4A-4F2F-9BCC-964969CE128A}" dt="2021-08-01T13:34:45.535" v="3741"/>
          <ac:cxnSpMkLst>
            <pc:docMk/>
            <pc:sldMk cId="522409845" sldId="269"/>
            <ac:cxnSpMk id="34" creationId="{89A8BDBE-A19F-4066-8399-5165931A15A6}"/>
          </ac:cxnSpMkLst>
        </pc:cxnChg>
        <pc:cxnChg chg="mod">
          <ac:chgData name="Tiara Anggraini Prasetyo" userId="429542ff462e4103" providerId="LiveId" clId="{8A5F0D6C-3D4A-4F2F-9BCC-964969CE128A}" dt="2021-08-01T13:34:45.535" v="3741"/>
          <ac:cxnSpMkLst>
            <pc:docMk/>
            <pc:sldMk cId="522409845" sldId="269"/>
            <ac:cxnSpMk id="37" creationId="{430617A6-A2D1-4585-8AB3-89D1C58A2CAB}"/>
          </ac:cxnSpMkLst>
        </pc:cxnChg>
        <pc:cxnChg chg="mod">
          <ac:chgData name="Tiara Anggraini Prasetyo" userId="429542ff462e4103" providerId="LiveId" clId="{8A5F0D6C-3D4A-4F2F-9BCC-964969CE128A}" dt="2021-08-01T13:34:45.535" v="3741"/>
          <ac:cxnSpMkLst>
            <pc:docMk/>
            <pc:sldMk cId="522409845" sldId="269"/>
            <ac:cxnSpMk id="38" creationId="{40B13C8D-6541-4A28-B4F3-9F824ED905A7}"/>
          </ac:cxnSpMkLst>
        </pc:cxnChg>
        <pc:cxnChg chg="mod">
          <ac:chgData name="Tiara Anggraini Prasetyo" userId="429542ff462e4103" providerId="LiveId" clId="{8A5F0D6C-3D4A-4F2F-9BCC-964969CE128A}" dt="2021-08-01T13:34:45.535" v="3741"/>
          <ac:cxnSpMkLst>
            <pc:docMk/>
            <pc:sldMk cId="522409845" sldId="269"/>
            <ac:cxnSpMk id="39" creationId="{B1A57A9B-D0A5-4576-A0EB-1699DA52C7E2}"/>
          </ac:cxnSpMkLst>
        </pc:cxnChg>
        <pc:cxnChg chg="mod">
          <ac:chgData name="Tiara Anggraini Prasetyo" userId="429542ff462e4103" providerId="LiveId" clId="{8A5F0D6C-3D4A-4F2F-9BCC-964969CE128A}" dt="2021-08-01T13:34:45.535" v="3741"/>
          <ac:cxnSpMkLst>
            <pc:docMk/>
            <pc:sldMk cId="522409845" sldId="269"/>
            <ac:cxnSpMk id="40" creationId="{3DBDB8E8-457C-42D0-BD53-CB9B664A03C4}"/>
          </ac:cxnSpMkLst>
        </pc:cxnChg>
        <pc:cxnChg chg="mod">
          <ac:chgData name="Tiara Anggraini Prasetyo" userId="429542ff462e4103" providerId="LiveId" clId="{8A5F0D6C-3D4A-4F2F-9BCC-964969CE128A}" dt="2021-08-01T13:34:45.535" v="3741"/>
          <ac:cxnSpMkLst>
            <pc:docMk/>
            <pc:sldMk cId="522409845" sldId="269"/>
            <ac:cxnSpMk id="41" creationId="{B9ADF09B-14B3-4982-896B-BDD27F81F024}"/>
          </ac:cxnSpMkLst>
        </pc:cxnChg>
        <pc:cxnChg chg="mod">
          <ac:chgData name="Tiara Anggraini Prasetyo" userId="429542ff462e4103" providerId="LiveId" clId="{8A5F0D6C-3D4A-4F2F-9BCC-964969CE128A}" dt="2021-08-01T13:34:45.535" v="3741"/>
          <ac:cxnSpMkLst>
            <pc:docMk/>
            <pc:sldMk cId="522409845" sldId="269"/>
            <ac:cxnSpMk id="42" creationId="{60D0BC93-CBC9-447D-8F58-3282701719B9}"/>
          </ac:cxnSpMkLst>
        </pc:cxnChg>
        <pc:cxnChg chg="mod">
          <ac:chgData name="Tiara Anggraini Prasetyo" userId="429542ff462e4103" providerId="LiveId" clId="{8A5F0D6C-3D4A-4F2F-9BCC-964969CE128A}" dt="2021-08-01T13:34:45.535" v="3741"/>
          <ac:cxnSpMkLst>
            <pc:docMk/>
            <pc:sldMk cId="522409845" sldId="269"/>
            <ac:cxnSpMk id="43" creationId="{673CD757-6A37-46A1-A412-3835C673F6AF}"/>
          </ac:cxnSpMkLst>
        </pc:cxnChg>
        <pc:cxnChg chg="mod">
          <ac:chgData name="Tiara Anggraini Prasetyo" userId="429542ff462e4103" providerId="LiveId" clId="{8A5F0D6C-3D4A-4F2F-9BCC-964969CE128A}" dt="2021-08-01T13:34:45.535" v="3741"/>
          <ac:cxnSpMkLst>
            <pc:docMk/>
            <pc:sldMk cId="522409845" sldId="269"/>
            <ac:cxnSpMk id="44" creationId="{8C810E0E-44D6-412B-831F-485F0310E07D}"/>
          </ac:cxnSpMkLst>
        </pc:cxnChg>
        <pc:cxnChg chg="mod">
          <ac:chgData name="Tiara Anggraini Prasetyo" userId="429542ff462e4103" providerId="LiveId" clId="{8A5F0D6C-3D4A-4F2F-9BCC-964969CE128A}" dt="2021-08-01T13:34:45.535" v="3741"/>
          <ac:cxnSpMkLst>
            <pc:docMk/>
            <pc:sldMk cId="522409845" sldId="269"/>
            <ac:cxnSpMk id="45" creationId="{F86DDF11-2DAA-46D5-9D6E-0DF4DBFFCA3A}"/>
          </ac:cxnSpMkLst>
        </pc:cxnChg>
        <pc:cxnChg chg="mod">
          <ac:chgData name="Tiara Anggraini Prasetyo" userId="429542ff462e4103" providerId="LiveId" clId="{8A5F0D6C-3D4A-4F2F-9BCC-964969CE128A}" dt="2021-08-01T13:34:45.535" v="3741"/>
          <ac:cxnSpMkLst>
            <pc:docMk/>
            <pc:sldMk cId="522409845" sldId="269"/>
            <ac:cxnSpMk id="46" creationId="{EFD75D29-BF1C-492C-BA15-009FCB7E86AF}"/>
          </ac:cxnSpMkLst>
        </pc:cxnChg>
        <pc:cxnChg chg="mod">
          <ac:chgData name="Tiara Anggraini Prasetyo" userId="429542ff462e4103" providerId="LiveId" clId="{8A5F0D6C-3D4A-4F2F-9BCC-964969CE128A}" dt="2021-08-01T13:34:45.535" v="3741"/>
          <ac:cxnSpMkLst>
            <pc:docMk/>
            <pc:sldMk cId="522409845" sldId="269"/>
            <ac:cxnSpMk id="47" creationId="{C82ED2BB-2D43-4BE6-A9FB-784C7C33C2EA}"/>
          </ac:cxnSpMkLst>
        </pc:cxnChg>
        <pc:cxnChg chg="mod">
          <ac:chgData name="Tiara Anggraini Prasetyo" userId="429542ff462e4103" providerId="LiveId" clId="{8A5F0D6C-3D4A-4F2F-9BCC-964969CE128A}" dt="2021-08-01T13:34:45.535" v="3741"/>
          <ac:cxnSpMkLst>
            <pc:docMk/>
            <pc:sldMk cId="522409845" sldId="269"/>
            <ac:cxnSpMk id="48" creationId="{BE98302D-5AAD-4842-9F77-C7DFB3CF7217}"/>
          </ac:cxnSpMkLst>
        </pc:cxnChg>
        <pc:cxnChg chg="mod">
          <ac:chgData name="Tiara Anggraini Prasetyo" userId="429542ff462e4103" providerId="LiveId" clId="{8A5F0D6C-3D4A-4F2F-9BCC-964969CE128A}" dt="2021-08-01T13:34:45.535" v="3741"/>
          <ac:cxnSpMkLst>
            <pc:docMk/>
            <pc:sldMk cId="522409845" sldId="269"/>
            <ac:cxnSpMk id="49" creationId="{8D96FBDE-2885-4322-BEFA-05A15BE2F6A1}"/>
          </ac:cxnSpMkLst>
        </pc:cxnChg>
        <pc:cxnChg chg="mod">
          <ac:chgData name="Tiara Anggraini Prasetyo" userId="429542ff462e4103" providerId="LiveId" clId="{8A5F0D6C-3D4A-4F2F-9BCC-964969CE128A}" dt="2021-08-01T13:34:45.535" v="3741"/>
          <ac:cxnSpMkLst>
            <pc:docMk/>
            <pc:sldMk cId="522409845" sldId="269"/>
            <ac:cxnSpMk id="50" creationId="{9E407237-AA42-44A9-9C11-3BAB647F8BC0}"/>
          </ac:cxnSpMkLst>
        </pc:cxnChg>
        <pc:cxnChg chg="mod">
          <ac:chgData name="Tiara Anggraini Prasetyo" userId="429542ff462e4103" providerId="LiveId" clId="{8A5F0D6C-3D4A-4F2F-9BCC-964969CE128A}" dt="2021-08-01T13:34:45.535" v="3741"/>
          <ac:cxnSpMkLst>
            <pc:docMk/>
            <pc:sldMk cId="522409845" sldId="269"/>
            <ac:cxnSpMk id="51" creationId="{D853A691-19E3-4B92-A74A-D465F7C7450B}"/>
          </ac:cxnSpMkLst>
        </pc:cxnChg>
        <pc:cxnChg chg="mod">
          <ac:chgData name="Tiara Anggraini Prasetyo" userId="429542ff462e4103" providerId="LiveId" clId="{8A5F0D6C-3D4A-4F2F-9BCC-964969CE128A}" dt="2021-08-01T13:34:45.535" v="3741"/>
          <ac:cxnSpMkLst>
            <pc:docMk/>
            <pc:sldMk cId="522409845" sldId="269"/>
            <ac:cxnSpMk id="52" creationId="{B852BA08-84AB-4A95-A604-27E42703DBFE}"/>
          </ac:cxnSpMkLst>
        </pc:cxnChg>
        <pc:cxnChg chg="mod">
          <ac:chgData name="Tiara Anggraini Prasetyo" userId="429542ff462e4103" providerId="LiveId" clId="{8A5F0D6C-3D4A-4F2F-9BCC-964969CE128A}" dt="2021-08-01T13:34:45.535" v="3741"/>
          <ac:cxnSpMkLst>
            <pc:docMk/>
            <pc:sldMk cId="522409845" sldId="269"/>
            <ac:cxnSpMk id="53" creationId="{B84408B4-8624-4AFD-96B9-23143E122233}"/>
          </ac:cxnSpMkLst>
        </pc:cxnChg>
        <pc:cxnChg chg="mod">
          <ac:chgData name="Tiara Anggraini Prasetyo" userId="429542ff462e4103" providerId="LiveId" clId="{8A5F0D6C-3D4A-4F2F-9BCC-964969CE128A}" dt="2021-08-01T13:34:45.535" v="3741"/>
          <ac:cxnSpMkLst>
            <pc:docMk/>
            <pc:sldMk cId="522409845" sldId="269"/>
            <ac:cxnSpMk id="54" creationId="{C9AAC3E5-F8D1-4859-ADB9-61390C7697FD}"/>
          </ac:cxnSpMkLst>
        </pc:cxnChg>
        <pc:cxnChg chg="mod">
          <ac:chgData name="Tiara Anggraini Prasetyo" userId="429542ff462e4103" providerId="LiveId" clId="{8A5F0D6C-3D4A-4F2F-9BCC-964969CE128A}" dt="2021-08-01T13:34:45.535" v="3741"/>
          <ac:cxnSpMkLst>
            <pc:docMk/>
            <pc:sldMk cId="522409845" sldId="269"/>
            <ac:cxnSpMk id="55" creationId="{6127F951-1AD2-49FD-A794-FF20D231B2C2}"/>
          </ac:cxnSpMkLst>
        </pc:cxnChg>
        <pc:cxnChg chg="mod">
          <ac:chgData name="Tiara Anggraini Prasetyo" userId="429542ff462e4103" providerId="LiveId" clId="{8A5F0D6C-3D4A-4F2F-9BCC-964969CE128A}" dt="2021-08-01T13:34:45.535" v="3741"/>
          <ac:cxnSpMkLst>
            <pc:docMk/>
            <pc:sldMk cId="522409845" sldId="269"/>
            <ac:cxnSpMk id="56" creationId="{F22C3198-1269-4662-8C2B-C5E289272727}"/>
          </ac:cxnSpMkLst>
        </pc:cxnChg>
        <pc:cxnChg chg="mod">
          <ac:chgData name="Tiara Anggraini Prasetyo" userId="429542ff462e4103" providerId="LiveId" clId="{8A5F0D6C-3D4A-4F2F-9BCC-964969CE128A}" dt="2021-08-01T13:34:45.535" v="3741"/>
          <ac:cxnSpMkLst>
            <pc:docMk/>
            <pc:sldMk cId="522409845" sldId="269"/>
            <ac:cxnSpMk id="57" creationId="{6416611F-C2D8-46B5-B9F4-66A988FE1776}"/>
          </ac:cxnSpMkLst>
        </pc:cxnChg>
        <pc:cxnChg chg="mod">
          <ac:chgData name="Tiara Anggraini Prasetyo" userId="429542ff462e4103" providerId="LiveId" clId="{8A5F0D6C-3D4A-4F2F-9BCC-964969CE128A}" dt="2021-08-01T13:34:45.535" v="3741"/>
          <ac:cxnSpMkLst>
            <pc:docMk/>
            <pc:sldMk cId="522409845" sldId="269"/>
            <ac:cxnSpMk id="58" creationId="{5A7097EA-7227-4EAD-BE0B-A849D9DF707A}"/>
          </ac:cxnSpMkLst>
        </pc:cxnChg>
        <pc:cxnChg chg="mod">
          <ac:chgData name="Tiara Anggraini Prasetyo" userId="429542ff462e4103" providerId="LiveId" clId="{8A5F0D6C-3D4A-4F2F-9BCC-964969CE128A}" dt="2021-08-01T13:34:45.535" v="3741"/>
          <ac:cxnSpMkLst>
            <pc:docMk/>
            <pc:sldMk cId="522409845" sldId="269"/>
            <ac:cxnSpMk id="59" creationId="{A39B9E61-1305-4D7E-BFFF-52F8492BBDAA}"/>
          </ac:cxnSpMkLst>
        </pc:cxnChg>
        <pc:cxnChg chg="mod">
          <ac:chgData name="Tiara Anggraini Prasetyo" userId="429542ff462e4103" providerId="LiveId" clId="{8A5F0D6C-3D4A-4F2F-9BCC-964969CE128A}" dt="2021-08-01T13:34:45.535" v="3741"/>
          <ac:cxnSpMkLst>
            <pc:docMk/>
            <pc:sldMk cId="522409845" sldId="269"/>
            <ac:cxnSpMk id="60" creationId="{28AD0E34-C38E-4FED-8C00-725504DCF19D}"/>
          </ac:cxnSpMkLst>
        </pc:cxnChg>
        <pc:cxnChg chg="mod">
          <ac:chgData name="Tiara Anggraini Prasetyo" userId="429542ff462e4103" providerId="LiveId" clId="{8A5F0D6C-3D4A-4F2F-9BCC-964969CE128A}" dt="2021-08-01T13:34:45.535" v="3741"/>
          <ac:cxnSpMkLst>
            <pc:docMk/>
            <pc:sldMk cId="522409845" sldId="269"/>
            <ac:cxnSpMk id="61" creationId="{C0B28033-BB81-46C1-BEC7-42AAB9C84B85}"/>
          </ac:cxnSpMkLst>
        </pc:cxnChg>
        <pc:cxnChg chg="mod">
          <ac:chgData name="Tiara Anggraini Prasetyo" userId="429542ff462e4103" providerId="LiveId" clId="{8A5F0D6C-3D4A-4F2F-9BCC-964969CE128A}" dt="2021-08-01T13:34:45.535" v="3741"/>
          <ac:cxnSpMkLst>
            <pc:docMk/>
            <pc:sldMk cId="522409845" sldId="269"/>
            <ac:cxnSpMk id="62" creationId="{8B146C61-5A79-44AB-AB9D-B758470A5FBB}"/>
          </ac:cxnSpMkLst>
        </pc:cxnChg>
        <pc:cxnChg chg="mod">
          <ac:chgData name="Tiara Anggraini Prasetyo" userId="429542ff462e4103" providerId="LiveId" clId="{8A5F0D6C-3D4A-4F2F-9BCC-964969CE128A}" dt="2021-08-01T13:34:45.535" v="3741"/>
          <ac:cxnSpMkLst>
            <pc:docMk/>
            <pc:sldMk cId="522409845" sldId="269"/>
            <ac:cxnSpMk id="63" creationId="{46BE5DEC-819E-4E6C-BC3C-96F8C042B210}"/>
          </ac:cxnSpMkLst>
        </pc:cxnChg>
        <pc:cxnChg chg="mod">
          <ac:chgData name="Tiara Anggraini Prasetyo" userId="429542ff462e4103" providerId="LiveId" clId="{8A5F0D6C-3D4A-4F2F-9BCC-964969CE128A}" dt="2021-08-01T13:34:45.535" v="3741"/>
          <ac:cxnSpMkLst>
            <pc:docMk/>
            <pc:sldMk cId="522409845" sldId="269"/>
            <ac:cxnSpMk id="64" creationId="{A3D4D5F0-1D7F-4DF4-9E70-8A6CF477DC60}"/>
          </ac:cxnSpMkLst>
        </pc:cxnChg>
        <pc:cxnChg chg="mod">
          <ac:chgData name="Tiara Anggraini Prasetyo" userId="429542ff462e4103" providerId="LiveId" clId="{8A5F0D6C-3D4A-4F2F-9BCC-964969CE128A}" dt="2021-08-01T13:34:45.535" v="3741"/>
          <ac:cxnSpMkLst>
            <pc:docMk/>
            <pc:sldMk cId="522409845" sldId="269"/>
            <ac:cxnSpMk id="65" creationId="{2B835C9C-433B-4FC3-B4A1-439450C4C171}"/>
          </ac:cxnSpMkLst>
        </pc:cxnChg>
        <pc:cxnChg chg="mod">
          <ac:chgData name="Tiara Anggraini Prasetyo" userId="429542ff462e4103" providerId="LiveId" clId="{8A5F0D6C-3D4A-4F2F-9BCC-964969CE128A}" dt="2021-08-01T13:34:45.535" v="3741"/>
          <ac:cxnSpMkLst>
            <pc:docMk/>
            <pc:sldMk cId="522409845" sldId="269"/>
            <ac:cxnSpMk id="66" creationId="{1D60FA2C-0778-4085-9543-5DFD7672C772}"/>
          </ac:cxnSpMkLst>
        </pc:cxnChg>
        <pc:cxnChg chg="mod">
          <ac:chgData name="Tiara Anggraini Prasetyo" userId="429542ff462e4103" providerId="LiveId" clId="{8A5F0D6C-3D4A-4F2F-9BCC-964969CE128A}" dt="2021-08-01T13:34:45.535" v="3741"/>
          <ac:cxnSpMkLst>
            <pc:docMk/>
            <pc:sldMk cId="522409845" sldId="269"/>
            <ac:cxnSpMk id="67" creationId="{987575C4-5ADD-49B5-BC7A-0CC3DBB5D41F}"/>
          </ac:cxnSpMkLst>
        </pc:cxnChg>
        <pc:cxnChg chg="mod">
          <ac:chgData name="Tiara Anggraini Prasetyo" userId="429542ff462e4103" providerId="LiveId" clId="{8A5F0D6C-3D4A-4F2F-9BCC-964969CE128A}" dt="2021-08-01T13:34:45.535" v="3741"/>
          <ac:cxnSpMkLst>
            <pc:docMk/>
            <pc:sldMk cId="522409845" sldId="269"/>
            <ac:cxnSpMk id="68" creationId="{B37A3666-BECD-4F95-9F4D-80DC175C3860}"/>
          </ac:cxnSpMkLst>
        </pc:cxnChg>
        <pc:cxnChg chg="mod">
          <ac:chgData name="Tiara Anggraini Prasetyo" userId="429542ff462e4103" providerId="LiveId" clId="{8A5F0D6C-3D4A-4F2F-9BCC-964969CE128A}" dt="2021-08-01T13:34:45.535" v="3741"/>
          <ac:cxnSpMkLst>
            <pc:docMk/>
            <pc:sldMk cId="522409845" sldId="269"/>
            <ac:cxnSpMk id="69" creationId="{7BF06FC3-9611-462F-8406-933934BBB72C}"/>
          </ac:cxnSpMkLst>
        </pc:cxnChg>
        <pc:cxnChg chg="mod">
          <ac:chgData name="Tiara Anggraini Prasetyo" userId="429542ff462e4103" providerId="LiveId" clId="{8A5F0D6C-3D4A-4F2F-9BCC-964969CE128A}" dt="2021-08-01T13:34:45.535" v="3741"/>
          <ac:cxnSpMkLst>
            <pc:docMk/>
            <pc:sldMk cId="522409845" sldId="269"/>
            <ac:cxnSpMk id="70" creationId="{C587C792-2C0C-44DF-AEE9-F59A4652B373}"/>
          </ac:cxnSpMkLst>
        </pc:cxnChg>
        <pc:cxnChg chg="mod">
          <ac:chgData name="Tiara Anggraini Prasetyo" userId="429542ff462e4103" providerId="LiveId" clId="{8A5F0D6C-3D4A-4F2F-9BCC-964969CE128A}" dt="2021-08-01T13:34:45.535" v="3741"/>
          <ac:cxnSpMkLst>
            <pc:docMk/>
            <pc:sldMk cId="522409845" sldId="269"/>
            <ac:cxnSpMk id="71" creationId="{660905C4-3305-4C3A-AEB9-43052B89E2A1}"/>
          </ac:cxnSpMkLst>
        </pc:cxnChg>
        <pc:cxnChg chg="mod">
          <ac:chgData name="Tiara Anggraini Prasetyo" userId="429542ff462e4103" providerId="LiveId" clId="{8A5F0D6C-3D4A-4F2F-9BCC-964969CE128A}" dt="2021-08-01T13:34:45.535" v="3741"/>
          <ac:cxnSpMkLst>
            <pc:docMk/>
            <pc:sldMk cId="522409845" sldId="269"/>
            <ac:cxnSpMk id="72" creationId="{1E02A261-670B-4AC2-B0C3-6D7A33B17EB6}"/>
          </ac:cxnSpMkLst>
        </pc:cxnChg>
        <pc:cxnChg chg="mod">
          <ac:chgData name="Tiara Anggraini Prasetyo" userId="429542ff462e4103" providerId="LiveId" clId="{8A5F0D6C-3D4A-4F2F-9BCC-964969CE128A}" dt="2021-08-01T13:34:45.535" v="3741"/>
          <ac:cxnSpMkLst>
            <pc:docMk/>
            <pc:sldMk cId="522409845" sldId="269"/>
            <ac:cxnSpMk id="73" creationId="{1739E1B1-7812-4CD6-8458-A07CD7B3D3AC}"/>
          </ac:cxnSpMkLst>
        </pc:cxnChg>
        <pc:cxnChg chg="mod">
          <ac:chgData name="Tiara Anggraini Prasetyo" userId="429542ff462e4103" providerId="LiveId" clId="{8A5F0D6C-3D4A-4F2F-9BCC-964969CE128A}" dt="2021-08-01T13:34:45.535" v="3741"/>
          <ac:cxnSpMkLst>
            <pc:docMk/>
            <pc:sldMk cId="522409845" sldId="269"/>
            <ac:cxnSpMk id="74" creationId="{9E215E06-F999-4F4B-9E0E-5A1D65884C0B}"/>
          </ac:cxnSpMkLst>
        </pc:cxnChg>
        <pc:cxnChg chg="mod">
          <ac:chgData name="Tiara Anggraini Prasetyo" userId="429542ff462e4103" providerId="LiveId" clId="{8A5F0D6C-3D4A-4F2F-9BCC-964969CE128A}" dt="2021-08-01T13:34:45.535" v="3741"/>
          <ac:cxnSpMkLst>
            <pc:docMk/>
            <pc:sldMk cId="522409845" sldId="269"/>
            <ac:cxnSpMk id="75" creationId="{1C20660D-E41C-41B6-9785-69DA328ED640}"/>
          </ac:cxnSpMkLst>
        </pc:cxnChg>
        <pc:cxnChg chg="mod">
          <ac:chgData name="Tiara Anggraini Prasetyo" userId="429542ff462e4103" providerId="LiveId" clId="{8A5F0D6C-3D4A-4F2F-9BCC-964969CE128A}" dt="2021-08-01T13:34:45.535" v="3741"/>
          <ac:cxnSpMkLst>
            <pc:docMk/>
            <pc:sldMk cId="522409845" sldId="269"/>
            <ac:cxnSpMk id="76" creationId="{E6BCEEFB-8845-4257-AA75-2FD165E054D7}"/>
          </ac:cxnSpMkLst>
        </pc:cxnChg>
        <pc:cxnChg chg="mod">
          <ac:chgData name="Tiara Anggraini Prasetyo" userId="429542ff462e4103" providerId="LiveId" clId="{8A5F0D6C-3D4A-4F2F-9BCC-964969CE128A}" dt="2021-08-01T13:34:45.535" v="3741"/>
          <ac:cxnSpMkLst>
            <pc:docMk/>
            <pc:sldMk cId="522409845" sldId="269"/>
            <ac:cxnSpMk id="77" creationId="{B887248C-394E-47AC-A224-EA80A5FFFAE3}"/>
          </ac:cxnSpMkLst>
        </pc:cxnChg>
        <pc:cxnChg chg="mod">
          <ac:chgData name="Tiara Anggraini Prasetyo" userId="429542ff462e4103" providerId="LiveId" clId="{8A5F0D6C-3D4A-4F2F-9BCC-964969CE128A}" dt="2021-08-01T13:34:45.535" v="3741"/>
          <ac:cxnSpMkLst>
            <pc:docMk/>
            <pc:sldMk cId="522409845" sldId="269"/>
            <ac:cxnSpMk id="78" creationId="{D05902A5-D268-435E-A572-B2DEA05A2670}"/>
          </ac:cxnSpMkLst>
        </pc:cxnChg>
        <pc:cxnChg chg="mod">
          <ac:chgData name="Tiara Anggraini Prasetyo" userId="429542ff462e4103" providerId="LiveId" clId="{8A5F0D6C-3D4A-4F2F-9BCC-964969CE128A}" dt="2021-08-01T13:34:45.535" v="3741"/>
          <ac:cxnSpMkLst>
            <pc:docMk/>
            <pc:sldMk cId="522409845" sldId="269"/>
            <ac:cxnSpMk id="79" creationId="{186BA553-2837-4EAD-A61E-8E50189BA607}"/>
          </ac:cxnSpMkLst>
        </pc:cxnChg>
        <pc:cxnChg chg="mod">
          <ac:chgData name="Tiara Anggraini Prasetyo" userId="429542ff462e4103" providerId="LiveId" clId="{8A5F0D6C-3D4A-4F2F-9BCC-964969CE128A}" dt="2021-08-01T13:34:45.535" v="3741"/>
          <ac:cxnSpMkLst>
            <pc:docMk/>
            <pc:sldMk cId="522409845" sldId="269"/>
            <ac:cxnSpMk id="80" creationId="{B5FE61B0-7722-49F0-8DF0-09A74908B69A}"/>
          </ac:cxnSpMkLst>
        </pc:cxnChg>
        <pc:cxnChg chg="mod">
          <ac:chgData name="Tiara Anggraini Prasetyo" userId="429542ff462e4103" providerId="LiveId" clId="{8A5F0D6C-3D4A-4F2F-9BCC-964969CE128A}" dt="2021-08-01T13:34:45.535" v="3741"/>
          <ac:cxnSpMkLst>
            <pc:docMk/>
            <pc:sldMk cId="522409845" sldId="269"/>
            <ac:cxnSpMk id="81" creationId="{F3D4FF95-1A47-4B4B-9531-7B8C48AE86A1}"/>
          </ac:cxnSpMkLst>
        </pc:cxnChg>
        <pc:cxnChg chg="mod">
          <ac:chgData name="Tiara Anggraini Prasetyo" userId="429542ff462e4103" providerId="LiveId" clId="{8A5F0D6C-3D4A-4F2F-9BCC-964969CE128A}" dt="2021-08-01T13:35:14.461" v="3743"/>
          <ac:cxnSpMkLst>
            <pc:docMk/>
            <pc:sldMk cId="522409845" sldId="269"/>
            <ac:cxnSpMk id="87" creationId="{12568C42-31AA-45FC-AF7B-ADFF9FA73796}"/>
          </ac:cxnSpMkLst>
        </pc:cxnChg>
        <pc:cxnChg chg="mod">
          <ac:chgData name="Tiara Anggraini Prasetyo" userId="429542ff462e4103" providerId="LiveId" clId="{8A5F0D6C-3D4A-4F2F-9BCC-964969CE128A}" dt="2021-08-01T13:35:14.461" v="3743"/>
          <ac:cxnSpMkLst>
            <pc:docMk/>
            <pc:sldMk cId="522409845" sldId="269"/>
            <ac:cxnSpMk id="90" creationId="{7A74E8E6-40AE-44EB-8019-99E76CD94EE1}"/>
          </ac:cxnSpMkLst>
        </pc:cxnChg>
        <pc:cxnChg chg="mod">
          <ac:chgData name="Tiara Anggraini Prasetyo" userId="429542ff462e4103" providerId="LiveId" clId="{8A5F0D6C-3D4A-4F2F-9BCC-964969CE128A}" dt="2021-08-01T13:35:14.461" v="3743"/>
          <ac:cxnSpMkLst>
            <pc:docMk/>
            <pc:sldMk cId="522409845" sldId="269"/>
            <ac:cxnSpMk id="91" creationId="{D8911125-1B4F-499A-B8AF-09B29076B89A}"/>
          </ac:cxnSpMkLst>
        </pc:cxnChg>
        <pc:cxnChg chg="mod">
          <ac:chgData name="Tiara Anggraini Prasetyo" userId="429542ff462e4103" providerId="LiveId" clId="{8A5F0D6C-3D4A-4F2F-9BCC-964969CE128A}" dt="2021-08-01T13:35:14.461" v="3743"/>
          <ac:cxnSpMkLst>
            <pc:docMk/>
            <pc:sldMk cId="522409845" sldId="269"/>
            <ac:cxnSpMk id="92" creationId="{AAA7CC4F-3C38-47FF-89BB-3C550EC98881}"/>
          </ac:cxnSpMkLst>
        </pc:cxnChg>
        <pc:cxnChg chg="mod">
          <ac:chgData name="Tiara Anggraini Prasetyo" userId="429542ff462e4103" providerId="LiveId" clId="{8A5F0D6C-3D4A-4F2F-9BCC-964969CE128A}" dt="2021-08-01T13:35:14.461" v="3743"/>
          <ac:cxnSpMkLst>
            <pc:docMk/>
            <pc:sldMk cId="522409845" sldId="269"/>
            <ac:cxnSpMk id="93" creationId="{42975C21-BD19-49EA-AF5D-B825B3AC7A00}"/>
          </ac:cxnSpMkLst>
        </pc:cxnChg>
        <pc:cxnChg chg="mod">
          <ac:chgData name="Tiara Anggraini Prasetyo" userId="429542ff462e4103" providerId="LiveId" clId="{8A5F0D6C-3D4A-4F2F-9BCC-964969CE128A}" dt="2021-08-01T13:35:14.461" v="3743"/>
          <ac:cxnSpMkLst>
            <pc:docMk/>
            <pc:sldMk cId="522409845" sldId="269"/>
            <ac:cxnSpMk id="94" creationId="{1FD072DD-7129-47F8-BB04-912CB0377159}"/>
          </ac:cxnSpMkLst>
        </pc:cxnChg>
        <pc:cxnChg chg="mod">
          <ac:chgData name="Tiara Anggraini Prasetyo" userId="429542ff462e4103" providerId="LiveId" clId="{8A5F0D6C-3D4A-4F2F-9BCC-964969CE128A}" dt="2021-08-01T13:35:14.461" v="3743"/>
          <ac:cxnSpMkLst>
            <pc:docMk/>
            <pc:sldMk cId="522409845" sldId="269"/>
            <ac:cxnSpMk id="95" creationId="{484F2BF4-2482-4AB4-9968-08B54B57262D}"/>
          </ac:cxnSpMkLst>
        </pc:cxnChg>
        <pc:cxnChg chg="mod">
          <ac:chgData name="Tiara Anggraini Prasetyo" userId="429542ff462e4103" providerId="LiveId" clId="{8A5F0D6C-3D4A-4F2F-9BCC-964969CE128A}" dt="2021-08-01T13:35:14.461" v="3743"/>
          <ac:cxnSpMkLst>
            <pc:docMk/>
            <pc:sldMk cId="522409845" sldId="269"/>
            <ac:cxnSpMk id="96" creationId="{4ECC5C0D-FA04-453B-BA67-6BF61A174525}"/>
          </ac:cxnSpMkLst>
        </pc:cxnChg>
        <pc:cxnChg chg="mod">
          <ac:chgData name="Tiara Anggraini Prasetyo" userId="429542ff462e4103" providerId="LiveId" clId="{8A5F0D6C-3D4A-4F2F-9BCC-964969CE128A}" dt="2021-08-01T13:35:14.461" v="3743"/>
          <ac:cxnSpMkLst>
            <pc:docMk/>
            <pc:sldMk cId="522409845" sldId="269"/>
            <ac:cxnSpMk id="97" creationId="{398676CE-27CF-4219-AEDE-747E60007344}"/>
          </ac:cxnSpMkLst>
        </pc:cxnChg>
        <pc:cxnChg chg="mod">
          <ac:chgData name="Tiara Anggraini Prasetyo" userId="429542ff462e4103" providerId="LiveId" clId="{8A5F0D6C-3D4A-4F2F-9BCC-964969CE128A}" dt="2021-08-01T13:35:14.461" v="3743"/>
          <ac:cxnSpMkLst>
            <pc:docMk/>
            <pc:sldMk cId="522409845" sldId="269"/>
            <ac:cxnSpMk id="98" creationId="{A352EA16-70F6-473C-A739-9CFBCE2EE1F6}"/>
          </ac:cxnSpMkLst>
        </pc:cxnChg>
        <pc:cxnChg chg="mod">
          <ac:chgData name="Tiara Anggraini Prasetyo" userId="429542ff462e4103" providerId="LiveId" clId="{8A5F0D6C-3D4A-4F2F-9BCC-964969CE128A}" dt="2021-08-01T13:35:14.461" v="3743"/>
          <ac:cxnSpMkLst>
            <pc:docMk/>
            <pc:sldMk cId="522409845" sldId="269"/>
            <ac:cxnSpMk id="99" creationId="{96290277-7917-46D1-8DBA-78E15007E74D}"/>
          </ac:cxnSpMkLst>
        </pc:cxnChg>
        <pc:cxnChg chg="mod">
          <ac:chgData name="Tiara Anggraini Prasetyo" userId="429542ff462e4103" providerId="LiveId" clId="{8A5F0D6C-3D4A-4F2F-9BCC-964969CE128A}" dt="2021-08-01T13:35:14.461" v="3743"/>
          <ac:cxnSpMkLst>
            <pc:docMk/>
            <pc:sldMk cId="522409845" sldId="269"/>
            <ac:cxnSpMk id="100" creationId="{2D8FEF6E-EDE0-4BB8-9A40-78A2463CC259}"/>
          </ac:cxnSpMkLst>
        </pc:cxnChg>
        <pc:cxnChg chg="mod">
          <ac:chgData name="Tiara Anggraini Prasetyo" userId="429542ff462e4103" providerId="LiveId" clId="{8A5F0D6C-3D4A-4F2F-9BCC-964969CE128A}" dt="2021-08-01T13:35:14.461" v="3743"/>
          <ac:cxnSpMkLst>
            <pc:docMk/>
            <pc:sldMk cId="522409845" sldId="269"/>
            <ac:cxnSpMk id="101" creationId="{079115AE-9D42-42A4-A57D-B80FDBB18B46}"/>
          </ac:cxnSpMkLst>
        </pc:cxnChg>
        <pc:cxnChg chg="mod">
          <ac:chgData name="Tiara Anggraini Prasetyo" userId="429542ff462e4103" providerId="LiveId" clId="{8A5F0D6C-3D4A-4F2F-9BCC-964969CE128A}" dt="2021-08-01T13:35:14.461" v="3743"/>
          <ac:cxnSpMkLst>
            <pc:docMk/>
            <pc:sldMk cId="522409845" sldId="269"/>
            <ac:cxnSpMk id="102" creationId="{D8FF1F80-D1D3-4EB2-9C95-5FE610500C14}"/>
          </ac:cxnSpMkLst>
        </pc:cxnChg>
        <pc:cxnChg chg="mod">
          <ac:chgData name="Tiara Anggraini Prasetyo" userId="429542ff462e4103" providerId="LiveId" clId="{8A5F0D6C-3D4A-4F2F-9BCC-964969CE128A}" dt="2021-08-01T13:35:14.461" v="3743"/>
          <ac:cxnSpMkLst>
            <pc:docMk/>
            <pc:sldMk cId="522409845" sldId="269"/>
            <ac:cxnSpMk id="103" creationId="{C2FF6143-9E68-4F15-81E3-93051CE59B5F}"/>
          </ac:cxnSpMkLst>
        </pc:cxnChg>
        <pc:cxnChg chg="mod">
          <ac:chgData name="Tiara Anggraini Prasetyo" userId="429542ff462e4103" providerId="LiveId" clId="{8A5F0D6C-3D4A-4F2F-9BCC-964969CE128A}" dt="2021-08-01T13:35:14.461" v="3743"/>
          <ac:cxnSpMkLst>
            <pc:docMk/>
            <pc:sldMk cId="522409845" sldId="269"/>
            <ac:cxnSpMk id="104" creationId="{B4325EC6-9A83-46ED-B824-5A32D5BFA311}"/>
          </ac:cxnSpMkLst>
        </pc:cxnChg>
        <pc:cxnChg chg="mod">
          <ac:chgData name="Tiara Anggraini Prasetyo" userId="429542ff462e4103" providerId="LiveId" clId="{8A5F0D6C-3D4A-4F2F-9BCC-964969CE128A}" dt="2021-08-01T13:35:14.461" v="3743"/>
          <ac:cxnSpMkLst>
            <pc:docMk/>
            <pc:sldMk cId="522409845" sldId="269"/>
            <ac:cxnSpMk id="105" creationId="{EF045970-684A-40C5-820E-2EFF8F4A32DA}"/>
          </ac:cxnSpMkLst>
        </pc:cxnChg>
        <pc:cxnChg chg="mod">
          <ac:chgData name="Tiara Anggraini Prasetyo" userId="429542ff462e4103" providerId="LiveId" clId="{8A5F0D6C-3D4A-4F2F-9BCC-964969CE128A}" dt="2021-08-01T13:35:14.461" v="3743"/>
          <ac:cxnSpMkLst>
            <pc:docMk/>
            <pc:sldMk cId="522409845" sldId="269"/>
            <ac:cxnSpMk id="106" creationId="{46416FE6-DDCD-46F5-8DAB-20C3A2C371B9}"/>
          </ac:cxnSpMkLst>
        </pc:cxnChg>
        <pc:cxnChg chg="mod">
          <ac:chgData name="Tiara Anggraini Prasetyo" userId="429542ff462e4103" providerId="LiveId" clId="{8A5F0D6C-3D4A-4F2F-9BCC-964969CE128A}" dt="2021-08-01T13:35:14.461" v="3743"/>
          <ac:cxnSpMkLst>
            <pc:docMk/>
            <pc:sldMk cId="522409845" sldId="269"/>
            <ac:cxnSpMk id="107" creationId="{9ED6CD7C-2C8D-468A-B573-C46A2AE81D53}"/>
          </ac:cxnSpMkLst>
        </pc:cxnChg>
        <pc:cxnChg chg="mod">
          <ac:chgData name="Tiara Anggraini Prasetyo" userId="429542ff462e4103" providerId="LiveId" clId="{8A5F0D6C-3D4A-4F2F-9BCC-964969CE128A}" dt="2021-08-01T13:35:14.461" v="3743"/>
          <ac:cxnSpMkLst>
            <pc:docMk/>
            <pc:sldMk cId="522409845" sldId="269"/>
            <ac:cxnSpMk id="108" creationId="{78A9235D-6B59-4CC8-8761-C395EC57C9E5}"/>
          </ac:cxnSpMkLst>
        </pc:cxnChg>
        <pc:cxnChg chg="mod">
          <ac:chgData name="Tiara Anggraini Prasetyo" userId="429542ff462e4103" providerId="LiveId" clId="{8A5F0D6C-3D4A-4F2F-9BCC-964969CE128A}" dt="2021-08-01T13:35:14.461" v="3743"/>
          <ac:cxnSpMkLst>
            <pc:docMk/>
            <pc:sldMk cId="522409845" sldId="269"/>
            <ac:cxnSpMk id="109" creationId="{6C4FA1DF-4768-4197-AD27-3294F786C534}"/>
          </ac:cxnSpMkLst>
        </pc:cxnChg>
        <pc:cxnChg chg="mod">
          <ac:chgData name="Tiara Anggraini Prasetyo" userId="429542ff462e4103" providerId="LiveId" clId="{8A5F0D6C-3D4A-4F2F-9BCC-964969CE128A}" dt="2021-08-01T13:35:14.461" v="3743"/>
          <ac:cxnSpMkLst>
            <pc:docMk/>
            <pc:sldMk cId="522409845" sldId="269"/>
            <ac:cxnSpMk id="110" creationId="{1596070B-0F8E-4407-8E56-978D84CAA7AB}"/>
          </ac:cxnSpMkLst>
        </pc:cxnChg>
        <pc:cxnChg chg="mod">
          <ac:chgData name="Tiara Anggraini Prasetyo" userId="429542ff462e4103" providerId="LiveId" clId="{8A5F0D6C-3D4A-4F2F-9BCC-964969CE128A}" dt="2021-08-01T13:35:14.461" v="3743"/>
          <ac:cxnSpMkLst>
            <pc:docMk/>
            <pc:sldMk cId="522409845" sldId="269"/>
            <ac:cxnSpMk id="111" creationId="{090275E0-7CF3-4790-A997-F9B3F049BFE3}"/>
          </ac:cxnSpMkLst>
        </pc:cxnChg>
        <pc:cxnChg chg="mod">
          <ac:chgData name="Tiara Anggraini Prasetyo" userId="429542ff462e4103" providerId="LiveId" clId="{8A5F0D6C-3D4A-4F2F-9BCC-964969CE128A}" dt="2021-08-01T13:35:14.461" v="3743"/>
          <ac:cxnSpMkLst>
            <pc:docMk/>
            <pc:sldMk cId="522409845" sldId="269"/>
            <ac:cxnSpMk id="112" creationId="{9658A29A-6580-434F-A377-69C52B71BB8B}"/>
          </ac:cxnSpMkLst>
        </pc:cxnChg>
        <pc:cxnChg chg="mod">
          <ac:chgData name="Tiara Anggraini Prasetyo" userId="429542ff462e4103" providerId="LiveId" clId="{8A5F0D6C-3D4A-4F2F-9BCC-964969CE128A}" dt="2021-08-01T13:35:14.461" v="3743"/>
          <ac:cxnSpMkLst>
            <pc:docMk/>
            <pc:sldMk cId="522409845" sldId="269"/>
            <ac:cxnSpMk id="113" creationId="{EC1025C5-9FAE-459B-8320-099B4755C452}"/>
          </ac:cxnSpMkLst>
        </pc:cxnChg>
        <pc:cxnChg chg="mod">
          <ac:chgData name="Tiara Anggraini Prasetyo" userId="429542ff462e4103" providerId="LiveId" clId="{8A5F0D6C-3D4A-4F2F-9BCC-964969CE128A}" dt="2021-08-01T13:35:14.461" v="3743"/>
          <ac:cxnSpMkLst>
            <pc:docMk/>
            <pc:sldMk cId="522409845" sldId="269"/>
            <ac:cxnSpMk id="114" creationId="{51F094BA-9D13-46C5-9D44-2F531C928422}"/>
          </ac:cxnSpMkLst>
        </pc:cxnChg>
        <pc:cxnChg chg="mod">
          <ac:chgData name="Tiara Anggraini Prasetyo" userId="429542ff462e4103" providerId="LiveId" clId="{8A5F0D6C-3D4A-4F2F-9BCC-964969CE128A}" dt="2021-08-01T13:35:14.461" v="3743"/>
          <ac:cxnSpMkLst>
            <pc:docMk/>
            <pc:sldMk cId="522409845" sldId="269"/>
            <ac:cxnSpMk id="115" creationId="{4DFCA521-739E-4997-9D58-3584001589D8}"/>
          </ac:cxnSpMkLst>
        </pc:cxnChg>
        <pc:cxnChg chg="mod">
          <ac:chgData name="Tiara Anggraini Prasetyo" userId="429542ff462e4103" providerId="LiveId" clId="{8A5F0D6C-3D4A-4F2F-9BCC-964969CE128A}" dt="2021-08-01T13:35:14.461" v="3743"/>
          <ac:cxnSpMkLst>
            <pc:docMk/>
            <pc:sldMk cId="522409845" sldId="269"/>
            <ac:cxnSpMk id="116" creationId="{D5AF25BE-DD06-4D88-A158-E4FFABE3550E}"/>
          </ac:cxnSpMkLst>
        </pc:cxnChg>
        <pc:cxnChg chg="mod">
          <ac:chgData name="Tiara Anggraini Prasetyo" userId="429542ff462e4103" providerId="LiveId" clId="{8A5F0D6C-3D4A-4F2F-9BCC-964969CE128A}" dt="2021-08-01T13:35:14.461" v="3743"/>
          <ac:cxnSpMkLst>
            <pc:docMk/>
            <pc:sldMk cId="522409845" sldId="269"/>
            <ac:cxnSpMk id="117" creationId="{5C01FDE1-ECB0-4848-A1C1-52B8982ED520}"/>
          </ac:cxnSpMkLst>
        </pc:cxnChg>
        <pc:cxnChg chg="mod">
          <ac:chgData name="Tiara Anggraini Prasetyo" userId="429542ff462e4103" providerId="LiveId" clId="{8A5F0D6C-3D4A-4F2F-9BCC-964969CE128A}" dt="2021-08-01T13:35:14.461" v="3743"/>
          <ac:cxnSpMkLst>
            <pc:docMk/>
            <pc:sldMk cId="522409845" sldId="269"/>
            <ac:cxnSpMk id="118" creationId="{389C2F43-C04C-4A4E-92EB-2E10D4F71FB8}"/>
          </ac:cxnSpMkLst>
        </pc:cxnChg>
        <pc:cxnChg chg="mod">
          <ac:chgData name="Tiara Anggraini Prasetyo" userId="429542ff462e4103" providerId="LiveId" clId="{8A5F0D6C-3D4A-4F2F-9BCC-964969CE128A}" dt="2021-08-01T13:35:14.461" v="3743"/>
          <ac:cxnSpMkLst>
            <pc:docMk/>
            <pc:sldMk cId="522409845" sldId="269"/>
            <ac:cxnSpMk id="119" creationId="{2FF67821-E743-43EC-A22E-3480EEFE5761}"/>
          </ac:cxnSpMkLst>
        </pc:cxnChg>
        <pc:cxnChg chg="mod">
          <ac:chgData name="Tiara Anggraini Prasetyo" userId="429542ff462e4103" providerId="LiveId" clId="{8A5F0D6C-3D4A-4F2F-9BCC-964969CE128A}" dt="2021-08-01T13:35:14.461" v="3743"/>
          <ac:cxnSpMkLst>
            <pc:docMk/>
            <pc:sldMk cId="522409845" sldId="269"/>
            <ac:cxnSpMk id="120" creationId="{1E9BD2B1-BF18-4907-BBFE-DD06460FC697}"/>
          </ac:cxnSpMkLst>
        </pc:cxnChg>
        <pc:cxnChg chg="mod">
          <ac:chgData name="Tiara Anggraini Prasetyo" userId="429542ff462e4103" providerId="LiveId" clId="{8A5F0D6C-3D4A-4F2F-9BCC-964969CE128A}" dt="2021-08-01T13:35:14.461" v="3743"/>
          <ac:cxnSpMkLst>
            <pc:docMk/>
            <pc:sldMk cId="522409845" sldId="269"/>
            <ac:cxnSpMk id="121" creationId="{334E0DF6-BA34-46EA-AB5D-8C8ABED9234B}"/>
          </ac:cxnSpMkLst>
        </pc:cxnChg>
        <pc:cxnChg chg="mod">
          <ac:chgData name="Tiara Anggraini Prasetyo" userId="429542ff462e4103" providerId="LiveId" clId="{8A5F0D6C-3D4A-4F2F-9BCC-964969CE128A}" dt="2021-08-01T13:35:14.461" v="3743"/>
          <ac:cxnSpMkLst>
            <pc:docMk/>
            <pc:sldMk cId="522409845" sldId="269"/>
            <ac:cxnSpMk id="122" creationId="{7749BC2E-913A-4856-8231-3B48B0D54CF3}"/>
          </ac:cxnSpMkLst>
        </pc:cxnChg>
        <pc:cxnChg chg="mod">
          <ac:chgData name="Tiara Anggraini Prasetyo" userId="429542ff462e4103" providerId="LiveId" clId="{8A5F0D6C-3D4A-4F2F-9BCC-964969CE128A}" dt="2021-08-01T13:35:14.461" v="3743"/>
          <ac:cxnSpMkLst>
            <pc:docMk/>
            <pc:sldMk cId="522409845" sldId="269"/>
            <ac:cxnSpMk id="123" creationId="{94BBA0F5-98E8-44BD-99B2-E18DB1B57739}"/>
          </ac:cxnSpMkLst>
        </pc:cxnChg>
        <pc:cxnChg chg="mod">
          <ac:chgData name="Tiara Anggraini Prasetyo" userId="429542ff462e4103" providerId="LiveId" clId="{8A5F0D6C-3D4A-4F2F-9BCC-964969CE128A}" dt="2021-08-01T13:35:14.461" v="3743"/>
          <ac:cxnSpMkLst>
            <pc:docMk/>
            <pc:sldMk cId="522409845" sldId="269"/>
            <ac:cxnSpMk id="124" creationId="{C5D8B91C-EEC2-461B-A718-15CCA8754F9C}"/>
          </ac:cxnSpMkLst>
        </pc:cxnChg>
        <pc:cxnChg chg="mod">
          <ac:chgData name="Tiara Anggraini Prasetyo" userId="429542ff462e4103" providerId="LiveId" clId="{8A5F0D6C-3D4A-4F2F-9BCC-964969CE128A}" dt="2021-08-01T13:35:14.461" v="3743"/>
          <ac:cxnSpMkLst>
            <pc:docMk/>
            <pc:sldMk cId="522409845" sldId="269"/>
            <ac:cxnSpMk id="125" creationId="{D790AC7A-88ED-4B87-9C67-0C45583E15D4}"/>
          </ac:cxnSpMkLst>
        </pc:cxnChg>
        <pc:cxnChg chg="mod">
          <ac:chgData name="Tiara Anggraini Prasetyo" userId="429542ff462e4103" providerId="LiveId" clId="{8A5F0D6C-3D4A-4F2F-9BCC-964969CE128A}" dt="2021-08-01T13:35:14.461" v="3743"/>
          <ac:cxnSpMkLst>
            <pc:docMk/>
            <pc:sldMk cId="522409845" sldId="269"/>
            <ac:cxnSpMk id="126" creationId="{711B06FA-156D-4693-8856-44F99CC5CDD8}"/>
          </ac:cxnSpMkLst>
        </pc:cxnChg>
        <pc:cxnChg chg="mod">
          <ac:chgData name="Tiara Anggraini Prasetyo" userId="429542ff462e4103" providerId="LiveId" clId="{8A5F0D6C-3D4A-4F2F-9BCC-964969CE128A}" dt="2021-08-01T13:35:14.461" v="3743"/>
          <ac:cxnSpMkLst>
            <pc:docMk/>
            <pc:sldMk cId="522409845" sldId="269"/>
            <ac:cxnSpMk id="127" creationId="{19AEEF9D-4008-4D5C-B652-A90458378CA7}"/>
          </ac:cxnSpMkLst>
        </pc:cxnChg>
        <pc:cxnChg chg="mod">
          <ac:chgData name="Tiara Anggraini Prasetyo" userId="429542ff462e4103" providerId="LiveId" clId="{8A5F0D6C-3D4A-4F2F-9BCC-964969CE128A}" dt="2021-08-01T13:35:14.461" v="3743"/>
          <ac:cxnSpMkLst>
            <pc:docMk/>
            <pc:sldMk cId="522409845" sldId="269"/>
            <ac:cxnSpMk id="128" creationId="{D346D7E3-9CE6-417C-9137-70A82202D672}"/>
          </ac:cxnSpMkLst>
        </pc:cxnChg>
        <pc:cxnChg chg="mod">
          <ac:chgData name="Tiara Anggraini Prasetyo" userId="429542ff462e4103" providerId="LiveId" clId="{8A5F0D6C-3D4A-4F2F-9BCC-964969CE128A}" dt="2021-08-01T13:35:14.461" v="3743"/>
          <ac:cxnSpMkLst>
            <pc:docMk/>
            <pc:sldMk cId="522409845" sldId="269"/>
            <ac:cxnSpMk id="129" creationId="{4E05517E-7E83-4049-B11A-788D462BE895}"/>
          </ac:cxnSpMkLst>
        </pc:cxnChg>
        <pc:cxnChg chg="mod">
          <ac:chgData name="Tiara Anggraini Prasetyo" userId="429542ff462e4103" providerId="LiveId" clId="{8A5F0D6C-3D4A-4F2F-9BCC-964969CE128A}" dt="2021-08-01T13:35:14.461" v="3743"/>
          <ac:cxnSpMkLst>
            <pc:docMk/>
            <pc:sldMk cId="522409845" sldId="269"/>
            <ac:cxnSpMk id="130" creationId="{F59B5A88-6392-437F-A742-9F8E138D464E}"/>
          </ac:cxnSpMkLst>
        </pc:cxnChg>
        <pc:cxnChg chg="mod">
          <ac:chgData name="Tiara Anggraini Prasetyo" userId="429542ff462e4103" providerId="LiveId" clId="{8A5F0D6C-3D4A-4F2F-9BCC-964969CE128A}" dt="2021-08-01T13:35:14.461" v="3743"/>
          <ac:cxnSpMkLst>
            <pc:docMk/>
            <pc:sldMk cId="522409845" sldId="269"/>
            <ac:cxnSpMk id="131" creationId="{2C11B564-298D-40A5-90D5-9896389E0986}"/>
          </ac:cxnSpMkLst>
        </pc:cxnChg>
        <pc:cxnChg chg="mod">
          <ac:chgData name="Tiara Anggraini Prasetyo" userId="429542ff462e4103" providerId="LiveId" clId="{8A5F0D6C-3D4A-4F2F-9BCC-964969CE128A}" dt="2021-08-01T13:35:14.461" v="3743"/>
          <ac:cxnSpMkLst>
            <pc:docMk/>
            <pc:sldMk cId="522409845" sldId="269"/>
            <ac:cxnSpMk id="132" creationId="{0C57172B-7795-4E0F-81D2-9491CCD1B431}"/>
          </ac:cxnSpMkLst>
        </pc:cxnChg>
        <pc:cxnChg chg="mod">
          <ac:chgData name="Tiara Anggraini Prasetyo" userId="429542ff462e4103" providerId="LiveId" clId="{8A5F0D6C-3D4A-4F2F-9BCC-964969CE128A}" dt="2021-08-01T13:35:14.461" v="3743"/>
          <ac:cxnSpMkLst>
            <pc:docMk/>
            <pc:sldMk cId="522409845" sldId="269"/>
            <ac:cxnSpMk id="133" creationId="{B311803F-3488-4945-9E69-1F59AFF96FB2}"/>
          </ac:cxnSpMkLst>
        </pc:cxnChg>
        <pc:cxnChg chg="mod">
          <ac:chgData name="Tiara Anggraini Prasetyo" userId="429542ff462e4103" providerId="LiveId" clId="{8A5F0D6C-3D4A-4F2F-9BCC-964969CE128A}" dt="2021-08-01T13:35:14.461" v="3743"/>
          <ac:cxnSpMkLst>
            <pc:docMk/>
            <pc:sldMk cId="522409845" sldId="269"/>
            <ac:cxnSpMk id="134" creationId="{400B01D9-529E-431C-8132-41435E7DF1FB}"/>
          </ac:cxnSpMkLst>
        </pc:cxnChg>
        <pc:cxnChg chg="mod">
          <ac:chgData name="Tiara Anggraini Prasetyo" userId="429542ff462e4103" providerId="LiveId" clId="{8A5F0D6C-3D4A-4F2F-9BCC-964969CE128A}" dt="2021-08-01T13:35:54.934" v="3745"/>
          <ac:cxnSpMkLst>
            <pc:docMk/>
            <pc:sldMk cId="522409845" sldId="269"/>
            <ac:cxnSpMk id="140" creationId="{CC012EBA-0000-4BF1-87D3-22A81AED0391}"/>
          </ac:cxnSpMkLst>
        </pc:cxnChg>
        <pc:cxnChg chg="mod">
          <ac:chgData name="Tiara Anggraini Prasetyo" userId="429542ff462e4103" providerId="LiveId" clId="{8A5F0D6C-3D4A-4F2F-9BCC-964969CE128A}" dt="2021-08-01T13:35:54.934" v="3745"/>
          <ac:cxnSpMkLst>
            <pc:docMk/>
            <pc:sldMk cId="522409845" sldId="269"/>
            <ac:cxnSpMk id="143" creationId="{18031D12-E8FD-4F04-9E08-54D32C9D1521}"/>
          </ac:cxnSpMkLst>
        </pc:cxnChg>
        <pc:cxnChg chg="mod">
          <ac:chgData name="Tiara Anggraini Prasetyo" userId="429542ff462e4103" providerId="LiveId" clId="{8A5F0D6C-3D4A-4F2F-9BCC-964969CE128A}" dt="2021-08-01T13:35:54.934" v="3745"/>
          <ac:cxnSpMkLst>
            <pc:docMk/>
            <pc:sldMk cId="522409845" sldId="269"/>
            <ac:cxnSpMk id="144" creationId="{4DCD151D-2EFE-4E9A-905E-D01AD0CB5E8A}"/>
          </ac:cxnSpMkLst>
        </pc:cxnChg>
        <pc:cxnChg chg="mod">
          <ac:chgData name="Tiara Anggraini Prasetyo" userId="429542ff462e4103" providerId="LiveId" clId="{8A5F0D6C-3D4A-4F2F-9BCC-964969CE128A}" dt="2021-08-01T13:35:54.934" v="3745"/>
          <ac:cxnSpMkLst>
            <pc:docMk/>
            <pc:sldMk cId="522409845" sldId="269"/>
            <ac:cxnSpMk id="145" creationId="{74D057C0-EF16-4725-9692-621C68D03176}"/>
          </ac:cxnSpMkLst>
        </pc:cxnChg>
        <pc:cxnChg chg="mod">
          <ac:chgData name="Tiara Anggraini Prasetyo" userId="429542ff462e4103" providerId="LiveId" clId="{8A5F0D6C-3D4A-4F2F-9BCC-964969CE128A}" dt="2021-08-01T13:35:54.934" v="3745"/>
          <ac:cxnSpMkLst>
            <pc:docMk/>
            <pc:sldMk cId="522409845" sldId="269"/>
            <ac:cxnSpMk id="146" creationId="{8D7EB408-28F2-4309-86B2-09CABE392460}"/>
          </ac:cxnSpMkLst>
        </pc:cxnChg>
        <pc:cxnChg chg="mod">
          <ac:chgData name="Tiara Anggraini Prasetyo" userId="429542ff462e4103" providerId="LiveId" clId="{8A5F0D6C-3D4A-4F2F-9BCC-964969CE128A}" dt="2021-08-01T13:35:54.934" v="3745"/>
          <ac:cxnSpMkLst>
            <pc:docMk/>
            <pc:sldMk cId="522409845" sldId="269"/>
            <ac:cxnSpMk id="147" creationId="{3BF4FE52-C913-4599-8124-B436447AEBB9}"/>
          </ac:cxnSpMkLst>
        </pc:cxnChg>
        <pc:cxnChg chg="mod">
          <ac:chgData name="Tiara Anggraini Prasetyo" userId="429542ff462e4103" providerId="LiveId" clId="{8A5F0D6C-3D4A-4F2F-9BCC-964969CE128A}" dt="2021-08-01T13:35:54.934" v="3745"/>
          <ac:cxnSpMkLst>
            <pc:docMk/>
            <pc:sldMk cId="522409845" sldId="269"/>
            <ac:cxnSpMk id="148" creationId="{C0629EE4-E7D1-4653-9734-1219550822FF}"/>
          </ac:cxnSpMkLst>
        </pc:cxnChg>
        <pc:cxnChg chg="mod">
          <ac:chgData name="Tiara Anggraini Prasetyo" userId="429542ff462e4103" providerId="LiveId" clId="{8A5F0D6C-3D4A-4F2F-9BCC-964969CE128A}" dt="2021-08-01T13:35:54.934" v="3745"/>
          <ac:cxnSpMkLst>
            <pc:docMk/>
            <pc:sldMk cId="522409845" sldId="269"/>
            <ac:cxnSpMk id="149" creationId="{2E2D69CC-995A-4C61-B1F7-A2E86E374551}"/>
          </ac:cxnSpMkLst>
        </pc:cxnChg>
        <pc:cxnChg chg="mod">
          <ac:chgData name="Tiara Anggraini Prasetyo" userId="429542ff462e4103" providerId="LiveId" clId="{8A5F0D6C-3D4A-4F2F-9BCC-964969CE128A}" dt="2021-08-01T13:35:54.934" v="3745"/>
          <ac:cxnSpMkLst>
            <pc:docMk/>
            <pc:sldMk cId="522409845" sldId="269"/>
            <ac:cxnSpMk id="150" creationId="{E96C29A1-3251-46D5-9103-EAD582F3D3C8}"/>
          </ac:cxnSpMkLst>
        </pc:cxnChg>
        <pc:cxnChg chg="mod">
          <ac:chgData name="Tiara Anggraini Prasetyo" userId="429542ff462e4103" providerId="LiveId" clId="{8A5F0D6C-3D4A-4F2F-9BCC-964969CE128A}" dt="2021-08-01T13:35:54.934" v="3745"/>
          <ac:cxnSpMkLst>
            <pc:docMk/>
            <pc:sldMk cId="522409845" sldId="269"/>
            <ac:cxnSpMk id="151" creationId="{5A538A95-2E72-42DE-ACF5-0C7470CD55FD}"/>
          </ac:cxnSpMkLst>
        </pc:cxnChg>
        <pc:cxnChg chg="mod">
          <ac:chgData name="Tiara Anggraini Prasetyo" userId="429542ff462e4103" providerId="LiveId" clId="{8A5F0D6C-3D4A-4F2F-9BCC-964969CE128A}" dt="2021-08-01T13:35:54.934" v="3745"/>
          <ac:cxnSpMkLst>
            <pc:docMk/>
            <pc:sldMk cId="522409845" sldId="269"/>
            <ac:cxnSpMk id="152" creationId="{75D96DCD-7E9F-4430-BE86-8398C464E079}"/>
          </ac:cxnSpMkLst>
        </pc:cxnChg>
        <pc:cxnChg chg="mod">
          <ac:chgData name="Tiara Anggraini Prasetyo" userId="429542ff462e4103" providerId="LiveId" clId="{8A5F0D6C-3D4A-4F2F-9BCC-964969CE128A}" dt="2021-08-01T13:35:54.934" v="3745"/>
          <ac:cxnSpMkLst>
            <pc:docMk/>
            <pc:sldMk cId="522409845" sldId="269"/>
            <ac:cxnSpMk id="153" creationId="{48EE24FA-6557-4182-B994-4D0781E1C425}"/>
          </ac:cxnSpMkLst>
        </pc:cxnChg>
        <pc:cxnChg chg="mod">
          <ac:chgData name="Tiara Anggraini Prasetyo" userId="429542ff462e4103" providerId="LiveId" clId="{8A5F0D6C-3D4A-4F2F-9BCC-964969CE128A}" dt="2021-08-01T13:35:54.934" v="3745"/>
          <ac:cxnSpMkLst>
            <pc:docMk/>
            <pc:sldMk cId="522409845" sldId="269"/>
            <ac:cxnSpMk id="154" creationId="{CA4F0D61-8871-4CA5-8F13-39F4A60D8FC5}"/>
          </ac:cxnSpMkLst>
        </pc:cxnChg>
        <pc:cxnChg chg="mod">
          <ac:chgData name="Tiara Anggraini Prasetyo" userId="429542ff462e4103" providerId="LiveId" clId="{8A5F0D6C-3D4A-4F2F-9BCC-964969CE128A}" dt="2021-08-01T13:35:54.934" v="3745"/>
          <ac:cxnSpMkLst>
            <pc:docMk/>
            <pc:sldMk cId="522409845" sldId="269"/>
            <ac:cxnSpMk id="155" creationId="{3B3ADB44-8C48-4ED9-ABA3-EA06633B8660}"/>
          </ac:cxnSpMkLst>
        </pc:cxnChg>
        <pc:cxnChg chg="mod">
          <ac:chgData name="Tiara Anggraini Prasetyo" userId="429542ff462e4103" providerId="LiveId" clId="{8A5F0D6C-3D4A-4F2F-9BCC-964969CE128A}" dt="2021-08-01T13:35:54.934" v="3745"/>
          <ac:cxnSpMkLst>
            <pc:docMk/>
            <pc:sldMk cId="522409845" sldId="269"/>
            <ac:cxnSpMk id="156" creationId="{D164CE72-9BC8-4EAA-BECF-811E8FF69639}"/>
          </ac:cxnSpMkLst>
        </pc:cxnChg>
        <pc:cxnChg chg="mod">
          <ac:chgData name="Tiara Anggraini Prasetyo" userId="429542ff462e4103" providerId="LiveId" clId="{8A5F0D6C-3D4A-4F2F-9BCC-964969CE128A}" dt="2021-08-01T13:35:54.934" v="3745"/>
          <ac:cxnSpMkLst>
            <pc:docMk/>
            <pc:sldMk cId="522409845" sldId="269"/>
            <ac:cxnSpMk id="157" creationId="{C1816AAA-8C1E-4216-A2F4-F7FF1A702106}"/>
          </ac:cxnSpMkLst>
        </pc:cxnChg>
        <pc:cxnChg chg="mod">
          <ac:chgData name="Tiara Anggraini Prasetyo" userId="429542ff462e4103" providerId="LiveId" clId="{8A5F0D6C-3D4A-4F2F-9BCC-964969CE128A}" dt="2021-08-01T13:35:54.934" v="3745"/>
          <ac:cxnSpMkLst>
            <pc:docMk/>
            <pc:sldMk cId="522409845" sldId="269"/>
            <ac:cxnSpMk id="158" creationId="{249D88E9-A1A8-4291-9F72-08CBF0161747}"/>
          </ac:cxnSpMkLst>
        </pc:cxnChg>
        <pc:cxnChg chg="mod">
          <ac:chgData name="Tiara Anggraini Prasetyo" userId="429542ff462e4103" providerId="LiveId" clId="{8A5F0D6C-3D4A-4F2F-9BCC-964969CE128A}" dt="2021-08-01T13:35:54.934" v="3745"/>
          <ac:cxnSpMkLst>
            <pc:docMk/>
            <pc:sldMk cId="522409845" sldId="269"/>
            <ac:cxnSpMk id="159" creationId="{0A791921-DD0E-46F9-B36B-40AEE0242D7F}"/>
          </ac:cxnSpMkLst>
        </pc:cxnChg>
        <pc:cxnChg chg="mod">
          <ac:chgData name="Tiara Anggraini Prasetyo" userId="429542ff462e4103" providerId="LiveId" clId="{8A5F0D6C-3D4A-4F2F-9BCC-964969CE128A}" dt="2021-08-01T13:35:54.934" v="3745"/>
          <ac:cxnSpMkLst>
            <pc:docMk/>
            <pc:sldMk cId="522409845" sldId="269"/>
            <ac:cxnSpMk id="160" creationId="{EAEF301F-FD28-4BA6-B6C4-C301ECAD42F2}"/>
          </ac:cxnSpMkLst>
        </pc:cxnChg>
        <pc:cxnChg chg="mod">
          <ac:chgData name="Tiara Anggraini Prasetyo" userId="429542ff462e4103" providerId="LiveId" clId="{8A5F0D6C-3D4A-4F2F-9BCC-964969CE128A}" dt="2021-08-01T13:35:54.934" v="3745"/>
          <ac:cxnSpMkLst>
            <pc:docMk/>
            <pc:sldMk cId="522409845" sldId="269"/>
            <ac:cxnSpMk id="161" creationId="{B578AC82-0C37-4AB1-999C-DB780A683B8F}"/>
          </ac:cxnSpMkLst>
        </pc:cxnChg>
        <pc:cxnChg chg="mod">
          <ac:chgData name="Tiara Anggraini Prasetyo" userId="429542ff462e4103" providerId="LiveId" clId="{8A5F0D6C-3D4A-4F2F-9BCC-964969CE128A}" dt="2021-08-01T13:35:54.934" v="3745"/>
          <ac:cxnSpMkLst>
            <pc:docMk/>
            <pc:sldMk cId="522409845" sldId="269"/>
            <ac:cxnSpMk id="162" creationId="{CE5DFD25-65D2-49EA-89DE-7773D0FB5857}"/>
          </ac:cxnSpMkLst>
        </pc:cxnChg>
        <pc:cxnChg chg="mod">
          <ac:chgData name="Tiara Anggraini Prasetyo" userId="429542ff462e4103" providerId="LiveId" clId="{8A5F0D6C-3D4A-4F2F-9BCC-964969CE128A}" dt="2021-08-01T13:35:54.934" v="3745"/>
          <ac:cxnSpMkLst>
            <pc:docMk/>
            <pc:sldMk cId="522409845" sldId="269"/>
            <ac:cxnSpMk id="163" creationId="{658F6648-9AE1-4D3F-AB04-224281FB0860}"/>
          </ac:cxnSpMkLst>
        </pc:cxnChg>
        <pc:cxnChg chg="mod">
          <ac:chgData name="Tiara Anggraini Prasetyo" userId="429542ff462e4103" providerId="LiveId" clId="{8A5F0D6C-3D4A-4F2F-9BCC-964969CE128A}" dt="2021-08-01T13:35:54.934" v="3745"/>
          <ac:cxnSpMkLst>
            <pc:docMk/>
            <pc:sldMk cId="522409845" sldId="269"/>
            <ac:cxnSpMk id="164" creationId="{18962F87-9DDF-4E2A-9C29-DB2B45A25DFA}"/>
          </ac:cxnSpMkLst>
        </pc:cxnChg>
        <pc:cxnChg chg="mod">
          <ac:chgData name="Tiara Anggraini Prasetyo" userId="429542ff462e4103" providerId="LiveId" clId="{8A5F0D6C-3D4A-4F2F-9BCC-964969CE128A}" dt="2021-08-01T13:35:54.934" v="3745"/>
          <ac:cxnSpMkLst>
            <pc:docMk/>
            <pc:sldMk cId="522409845" sldId="269"/>
            <ac:cxnSpMk id="165" creationId="{338EB137-A878-45FB-9C7F-28100E619F81}"/>
          </ac:cxnSpMkLst>
        </pc:cxnChg>
        <pc:cxnChg chg="mod">
          <ac:chgData name="Tiara Anggraini Prasetyo" userId="429542ff462e4103" providerId="LiveId" clId="{8A5F0D6C-3D4A-4F2F-9BCC-964969CE128A}" dt="2021-08-01T13:35:54.934" v="3745"/>
          <ac:cxnSpMkLst>
            <pc:docMk/>
            <pc:sldMk cId="522409845" sldId="269"/>
            <ac:cxnSpMk id="166" creationId="{B25FA397-FD74-4640-B278-12DD16942905}"/>
          </ac:cxnSpMkLst>
        </pc:cxnChg>
        <pc:cxnChg chg="mod">
          <ac:chgData name="Tiara Anggraini Prasetyo" userId="429542ff462e4103" providerId="LiveId" clId="{8A5F0D6C-3D4A-4F2F-9BCC-964969CE128A}" dt="2021-08-01T13:35:54.934" v="3745"/>
          <ac:cxnSpMkLst>
            <pc:docMk/>
            <pc:sldMk cId="522409845" sldId="269"/>
            <ac:cxnSpMk id="167" creationId="{C3461E3B-5077-4FF4-8810-269C45293E1D}"/>
          </ac:cxnSpMkLst>
        </pc:cxnChg>
        <pc:cxnChg chg="mod">
          <ac:chgData name="Tiara Anggraini Prasetyo" userId="429542ff462e4103" providerId="LiveId" clId="{8A5F0D6C-3D4A-4F2F-9BCC-964969CE128A}" dt="2021-08-01T13:35:54.934" v="3745"/>
          <ac:cxnSpMkLst>
            <pc:docMk/>
            <pc:sldMk cId="522409845" sldId="269"/>
            <ac:cxnSpMk id="168" creationId="{CD362E40-4C06-47C0-8473-CB24F1B45D3B}"/>
          </ac:cxnSpMkLst>
        </pc:cxnChg>
        <pc:cxnChg chg="mod">
          <ac:chgData name="Tiara Anggraini Prasetyo" userId="429542ff462e4103" providerId="LiveId" clId="{8A5F0D6C-3D4A-4F2F-9BCC-964969CE128A}" dt="2021-08-01T13:35:54.934" v="3745"/>
          <ac:cxnSpMkLst>
            <pc:docMk/>
            <pc:sldMk cId="522409845" sldId="269"/>
            <ac:cxnSpMk id="169" creationId="{7596912E-826C-4759-BB55-8296AE031AB1}"/>
          </ac:cxnSpMkLst>
        </pc:cxnChg>
        <pc:cxnChg chg="mod">
          <ac:chgData name="Tiara Anggraini Prasetyo" userId="429542ff462e4103" providerId="LiveId" clId="{8A5F0D6C-3D4A-4F2F-9BCC-964969CE128A}" dt="2021-08-01T13:35:54.934" v="3745"/>
          <ac:cxnSpMkLst>
            <pc:docMk/>
            <pc:sldMk cId="522409845" sldId="269"/>
            <ac:cxnSpMk id="170" creationId="{4AAEDDC4-A434-4FF9-A71E-1379AD34E7B5}"/>
          </ac:cxnSpMkLst>
        </pc:cxnChg>
        <pc:cxnChg chg="mod">
          <ac:chgData name="Tiara Anggraini Prasetyo" userId="429542ff462e4103" providerId="LiveId" clId="{8A5F0D6C-3D4A-4F2F-9BCC-964969CE128A}" dt="2021-08-01T13:35:54.934" v="3745"/>
          <ac:cxnSpMkLst>
            <pc:docMk/>
            <pc:sldMk cId="522409845" sldId="269"/>
            <ac:cxnSpMk id="171" creationId="{7925C03C-9553-44DD-B2B1-C2209704C1C8}"/>
          </ac:cxnSpMkLst>
        </pc:cxnChg>
        <pc:cxnChg chg="mod">
          <ac:chgData name="Tiara Anggraini Prasetyo" userId="429542ff462e4103" providerId="LiveId" clId="{8A5F0D6C-3D4A-4F2F-9BCC-964969CE128A}" dt="2021-08-01T13:35:54.934" v="3745"/>
          <ac:cxnSpMkLst>
            <pc:docMk/>
            <pc:sldMk cId="522409845" sldId="269"/>
            <ac:cxnSpMk id="172" creationId="{19DB01AE-3821-404A-9B5B-865003211EE3}"/>
          </ac:cxnSpMkLst>
        </pc:cxnChg>
        <pc:cxnChg chg="mod">
          <ac:chgData name="Tiara Anggraini Prasetyo" userId="429542ff462e4103" providerId="LiveId" clId="{8A5F0D6C-3D4A-4F2F-9BCC-964969CE128A}" dt="2021-08-01T13:35:54.934" v="3745"/>
          <ac:cxnSpMkLst>
            <pc:docMk/>
            <pc:sldMk cId="522409845" sldId="269"/>
            <ac:cxnSpMk id="173" creationId="{CC2385B2-D2C4-40F6-AC0D-3DB01DA6A1EA}"/>
          </ac:cxnSpMkLst>
        </pc:cxnChg>
        <pc:cxnChg chg="mod">
          <ac:chgData name="Tiara Anggraini Prasetyo" userId="429542ff462e4103" providerId="LiveId" clId="{8A5F0D6C-3D4A-4F2F-9BCC-964969CE128A}" dt="2021-08-01T13:35:54.934" v="3745"/>
          <ac:cxnSpMkLst>
            <pc:docMk/>
            <pc:sldMk cId="522409845" sldId="269"/>
            <ac:cxnSpMk id="174" creationId="{34995AF5-1073-4DDB-BF66-9770EC85E81B}"/>
          </ac:cxnSpMkLst>
        </pc:cxnChg>
        <pc:cxnChg chg="mod">
          <ac:chgData name="Tiara Anggraini Prasetyo" userId="429542ff462e4103" providerId="LiveId" clId="{8A5F0D6C-3D4A-4F2F-9BCC-964969CE128A}" dt="2021-08-01T13:35:54.934" v="3745"/>
          <ac:cxnSpMkLst>
            <pc:docMk/>
            <pc:sldMk cId="522409845" sldId="269"/>
            <ac:cxnSpMk id="175" creationId="{B0B4545B-A6C4-44B5-B69E-2C2A0A61FD31}"/>
          </ac:cxnSpMkLst>
        </pc:cxnChg>
        <pc:cxnChg chg="mod">
          <ac:chgData name="Tiara Anggraini Prasetyo" userId="429542ff462e4103" providerId="LiveId" clId="{8A5F0D6C-3D4A-4F2F-9BCC-964969CE128A}" dt="2021-08-01T13:35:54.934" v="3745"/>
          <ac:cxnSpMkLst>
            <pc:docMk/>
            <pc:sldMk cId="522409845" sldId="269"/>
            <ac:cxnSpMk id="176" creationId="{34C987BF-8B66-4AC0-80B5-407C371842E2}"/>
          </ac:cxnSpMkLst>
        </pc:cxnChg>
        <pc:cxnChg chg="mod">
          <ac:chgData name="Tiara Anggraini Prasetyo" userId="429542ff462e4103" providerId="LiveId" clId="{8A5F0D6C-3D4A-4F2F-9BCC-964969CE128A}" dt="2021-08-01T13:35:54.934" v="3745"/>
          <ac:cxnSpMkLst>
            <pc:docMk/>
            <pc:sldMk cId="522409845" sldId="269"/>
            <ac:cxnSpMk id="177" creationId="{7E47CBE5-728E-4FD5-A064-ABE22CF8E5A9}"/>
          </ac:cxnSpMkLst>
        </pc:cxnChg>
        <pc:cxnChg chg="mod">
          <ac:chgData name="Tiara Anggraini Prasetyo" userId="429542ff462e4103" providerId="LiveId" clId="{8A5F0D6C-3D4A-4F2F-9BCC-964969CE128A}" dt="2021-08-01T13:35:54.934" v="3745"/>
          <ac:cxnSpMkLst>
            <pc:docMk/>
            <pc:sldMk cId="522409845" sldId="269"/>
            <ac:cxnSpMk id="178" creationId="{CA3DB0DE-4306-4914-9535-49A065BABBFB}"/>
          </ac:cxnSpMkLst>
        </pc:cxnChg>
        <pc:cxnChg chg="mod">
          <ac:chgData name="Tiara Anggraini Prasetyo" userId="429542ff462e4103" providerId="LiveId" clId="{8A5F0D6C-3D4A-4F2F-9BCC-964969CE128A}" dt="2021-08-01T13:35:54.934" v="3745"/>
          <ac:cxnSpMkLst>
            <pc:docMk/>
            <pc:sldMk cId="522409845" sldId="269"/>
            <ac:cxnSpMk id="179" creationId="{B3390EE2-AAB9-4789-97BA-1DD34978818C}"/>
          </ac:cxnSpMkLst>
        </pc:cxnChg>
        <pc:cxnChg chg="mod">
          <ac:chgData name="Tiara Anggraini Prasetyo" userId="429542ff462e4103" providerId="LiveId" clId="{8A5F0D6C-3D4A-4F2F-9BCC-964969CE128A}" dt="2021-08-01T13:35:54.934" v="3745"/>
          <ac:cxnSpMkLst>
            <pc:docMk/>
            <pc:sldMk cId="522409845" sldId="269"/>
            <ac:cxnSpMk id="180" creationId="{D7E6E48E-E892-4BE0-BE8F-D77493E42E22}"/>
          </ac:cxnSpMkLst>
        </pc:cxnChg>
        <pc:cxnChg chg="mod">
          <ac:chgData name="Tiara Anggraini Prasetyo" userId="429542ff462e4103" providerId="LiveId" clId="{8A5F0D6C-3D4A-4F2F-9BCC-964969CE128A}" dt="2021-08-01T13:35:54.934" v="3745"/>
          <ac:cxnSpMkLst>
            <pc:docMk/>
            <pc:sldMk cId="522409845" sldId="269"/>
            <ac:cxnSpMk id="181" creationId="{583236AC-12E7-4B74-8074-37E699FC999E}"/>
          </ac:cxnSpMkLst>
        </pc:cxnChg>
        <pc:cxnChg chg="mod">
          <ac:chgData name="Tiara Anggraini Prasetyo" userId="429542ff462e4103" providerId="LiveId" clId="{8A5F0D6C-3D4A-4F2F-9BCC-964969CE128A}" dt="2021-08-01T13:35:54.934" v="3745"/>
          <ac:cxnSpMkLst>
            <pc:docMk/>
            <pc:sldMk cId="522409845" sldId="269"/>
            <ac:cxnSpMk id="182" creationId="{5F2F905A-5203-424D-90C9-A3541A5BD7E7}"/>
          </ac:cxnSpMkLst>
        </pc:cxnChg>
        <pc:cxnChg chg="mod">
          <ac:chgData name="Tiara Anggraini Prasetyo" userId="429542ff462e4103" providerId="LiveId" clId="{8A5F0D6C-3D4A-4F2F-9BCC-964969CE128A}" dt="2021-08-01T13:35:54.934" v="3745"/>
          <ac:cxnSpMkLst>
            <pc:docMk/>
            <pc:sldMk cId="522409845" sldId="269"/>
            <ac:cxnSpMk id="183" creationId="{3BA23EF0-A168-49E2-967D-9A167E3EAC70}"/>
          </ac:cxnSpMkLst>
        </pc:cxnChg>
        <pc:cxnChg chg="mod">
          <ac:chgData name="Tiara Anggraini Prasetyo" userId="429542ff462e4103" providerId="LiveId" clId="{8A5F0D6C-3D4A-4F2F-9BCC-964969CE128A}" dt="2021-08-01T13:35:54.934" v="3745"/>
          <ac:cxnSpMkLst>
            <pc:docMk/>
            <pc:sldMk cId="522409845" sldId="269"/>
            <ac:cxnSpMk id="184" creationId="{D6057577-FDC0-439F-9F49-C0A4CC0D3039}"/>
          </ac:cxnSpMkLst>
        </pc:cxnChg>
        <pc:cxnChg chg="mod">
          <ac:chgData name="Tiara Anggraini Prasetyo" userId="429542ff462e4103" providerId="LiveId" clId="{8A5F0D6C-3D4A-4F2F-9BCC-964969CE128A}" dt="2021-08-01T13:35:54.934" v="3745"/>
          <ac:cxnSpMkLst>
            <pc:docMk/>
            <pc:sldMk cId="522409845" sldId="269"/>
            <ac:cxnSpMk id="185" creationId="{82E45FD0-9D75-49EE-A1BB-DAF89012B7BD}"/>
          </ac:cxnSpMkLst>
        </pc:cxnChg>
        <pc:cxnChg chg="mod">
          <ac:chgData name="Tiara Anggraini Prasetyo" userId="429542ff462e4103" providerId="LiveId" clId="{8A5F0D6C-3D4A-4F2F-9BCC-964969CE128A}" dt="2021-08-01T13:35:54.934" v="3745"/>
          <ac:cxnSpMkLst>
            <pc:docMk/>
            <pc:sldMk cId="522409845" sldId="269"/>
            <ac:cxnSpMk id="186" creationId="{0BDAE645-9327-4F45-90E0-05F88557D6C0}"/>
          </ac:cxnSpMkLst>
        </pc:cxnChg>
        <pc:cxnChg chg="mod">
          <ac:chgData name="Tiara Anggraini Prasetyo" userId="429542ff462e4103" providerId="LiveId" clId="{8A5F0D6C-3D4A-4F2F-9BCC-964969CE128A}" dt="2021-08-01T13:35:54.934" v="3745"/>
          <ac:cxnSpMkLst>
            <pc:docMk/>
            <pc:sldMk cId="522409845" sldId="269"/>
            <ac:cxnSpMk id="187" creationId="{23C5B0C5-2183-42B0-8ABF-CF03C9D27EBD}"/>
          </ac:cxnSpMkLst>
        </pc:cxnChg>
      </pc:sldChg>
      <pc:sldChg chg="add del">
        <pc:chgData name="Tiara Anggraini Prasetyo" userId="429542ff462e4103" providerId="LiveId" clId="{8A5F0D6C-3D4A-4F2F-9BCC-964969CE128A}" dt="2021-08-01T10:28:39.390" v="3110"/>
        <pc:sldMkLst>
          <pc:docMk/>
          <pc:sldMk cId="859372887" sldId="269"/>
        </pc:sldMkLst>
      </pc:sldChg>
      <pc:sldChg chg="new del setBg">
        <pc:chgData name="Tiara Anggraini Prasetyo" userId="429542ff462e4103" providerId="LiveId" clId="{8A5F0D6C-3D4A-4F2F-9BCC-964969CE128A}" dt="2021-08-01T13:40:38.687" v="3783" actId="680"/>
        <pc:sldMkLst>
          <pc:docMk/>
          <pc:sldMk cId="3906521989" sldId="269"/>
        </pc:sldMkLst>
      </pc:sldChg>
      <pc:sldChg chg="new del">
        <pc:chgData name="Tiara Anggraini Prasetyo" userId="429542ff462e4103" providerId="LiveId" clId="{8A5F0D6C-3D4A-4F2F-9BCC-964969CE128A}" dt="2021-08-01T13:40:33.553" v="3781" actId="680"/>
        <pc:sldMkLst>
          <pc:docMk/>
          <pc:sldMk cId="2978436757" sldId="270"/>
        </pc:sldMkLst>
      </pc:sldChg>
      <pc:sldMasterChg chg="modSldLayout">
        <pc:chgData name="Tiara Anggraini Prasetyo" userId="429542ff462e4103" providerId="LiveId" clId="{8A5F0D6C-3D4A-4F2F-9BCC-964969CE128A}" dt="2021-08-01T18:10:09.494" v="4072"/>
        <pc:sldMasterMkLst>
          <pc:docMk/>
          <pc:sldMasterMk cId="2308743449" sldId="2147483648"/>
        </pc:sldMasterMkLst>
        <pc:sldLayoutChg chg="addSp delSp modSp mod modAnim">
          <pc:chgData name="Tiara Anggraini Prasetyo" userId="429542ff462e4103" providerId="LiveId" clId="{8A5F0D6C-3D4A-4F2F-9BCC-964969CE128A}" dt="2021-08-01T18:10:09.494" v="4072"/>
          <pc:sldLayoutMkLst>
            <pc:docMk/>
            <pc:sldMasterMk cId="2308743449" sldId="2147483648"/>
            <pc:sldLayoutMk cId="2550503486" sldId="2147483649"/>
          </pc:sldLayoutMkLst>
          <pc:spChg chg="mod">
            <ac:chgData name="Tiara Anggraini Prasetyo" userId="429542ff462e4103" providerId="LiveId" clId="{8A5F0D6C-3D4A-4F2F-9BCC-964969CE128A}" dt="2021-08-01T04:56:07.660" v="32" actId="1076"/>
            <ac:spMkLst>
              <pc:docMk/>
              <pc:sldMasterMk cId="2308743449" sldId="2147483648"/>
              <pc:sldLayoutMk cId="2550503486" sldId="2147483649"/>
              <ac:spMk id="2" creationId="{DC1422F0-A63C-41A8-9C7F-F2625EA73C35}"/>
            </ac:spMkLst>
          </pc:spChg>
          <pc:spChg chg="mod">
            <ac:chgData name="Tiara Anggraini Prasetyo" userId="429542ff462e4103" providerId="LiveId" clId="{8A5F0D6C-3D4A-4F2F-9BCC-964969CE128A}" dt="2021-08-01T04:56:07.660" v="32" actId="1076"/>
            <ac:spMkLst>
              <pc:docMk/>
              <pc:sldMasterMk cId="2308743449" sldId="2147483648"/>
              <pc:sldLayoutMk cId="2550503486" sldId="2147483649"/>
              <ac:spMk id="3" creationId="{DC4B9B81-E33A-4A53-A661-49F9CF49BAEA}"/>
            </ac:spMkLst>
          </pc:spChg>
          <pc:spChg chg="mod">
            <ac:chgData name="Tiara Anggraini Prasetyo" userId="429542ff462e4103" providerId="LiveId" clId="{8A5F0D6C-3D4A-4F2F-9BCC-964969CE128A}" dt="2021-08-01T18:08:58.556" v="4048" actId="164"/>
            <ac:spMkLst>
              <pc:docMk/>
              <pc:sldMasterMk cId="2308743449" sldId="2147483648"/>
              <pc:sldLayoutMk cId="2550503486" sldId="2147483649"/>
              <ac:spMk id="55" creationId="{92D30334-514B-4F6E-BE7E-4A21FD5C9370}"/>
            </ac:spMkLst>
          </pc:spChg>
          <pc:spChg chg="add mod">
            <ac:chgData name="Tiara Anggraini Prasetyo" userId="429542ff462e4103" providerId="LiveId" clId="{8A5F0D6C-3D4A-4F2F-9BCC-964969CE128A}" dt="2021-08-01T10:22:33.408" v="2985" actId="1076"/>
            <ac:spMkLst>
              <pc:docMk/>
              <pc:sldMasterMk cId="2308743449" sldId="2147483648"/>
              <pc:sldLayoutMk cId="2550503486" sldId="2147483649"/>
              <ac:spMk id="58" creationId="{9019C789-1086-4395-8908-3FFF42324B5E}"/>
            </ac:spMkLst>
          </pc:spChg>
          <pc:spChg chg="add mod">
            <ac:chgData name="Tiara Anggraini Prasetyo" userId="429542ff462e4103" providerId="LiveId" clId="{8A5F0D6C-3D4A-4F2F-9BCC-964969CE128A}" dt="2021-08-01T05:06:36.014" v="345" actId="164"/>
            <ac:spMkLst>
              <pc:docMk/>
              <pc:sldMasterMk cId="2308743449" sldId="2147483648"/>
              <pc:sldLayoutMk cId="2550503486" sldId="2147483649"/>
              <ac:spMk id="59" creationId="{FEDDB557-9CA6-4D8C-A570-86C144AAE2EF}"/>
            </ac:spMkLst>
          </pc:spChg>
          <pc:spChg chg="add del mod">
            <ac:chgData name="Tiara Anggraini Prasetyo" userId="429542ff462e4103" providerId="LiveId" clId="{8A5F0D6C-3D4A-4F2F-9BCC-964969CE128A}" dt="2021-08-01T05:04:56.089" v="314" actId="478"/>
            <ac:spMkLst>
              <pc:docMk/>
              <pc:sldMasterMk cId="2308743449" sldId="2147483648"/>
              <pc:sldLayoutMk cId="2550503486" sldId="2147483649"/>
              <ac:spMk id="60" creationId="{8B3090DF-C353-446E-92AE-B128B4FFA8CF}"/>
            </ac:spMkLst>
          </pc:spChg>
          <pc:spChg chg="add mod">
            <ac:chgData name="Tiara Anggraini Prasetyo" userId="429542ff462e4103" providerId="LiveId" clId="{8A5F0D6C-3D4A-4F2F-9BCC-964969CE128A}" dt="2021-08-01T05:06:36.014" v="345" actId="164"/>
            <ac:spMkLst>
              <pc:docMk/>
              <pc:sldMasterMk cId="2308743449" sldId="2147483648"/>
              <pc:sldLayoutMk cId="2550503486" sldId="2147483649"/>
              <ac:spMk id="61" creationId="{538D1C78-95EC-42FB-9B77-9B5969766133}"/>
            </ac:spMkLst>
          </pc:spChg>
          <pc:grpChg chg="add mod ord">
            <ac:chgData name="Tiara Anggraini Prasetyo" userId="429542ff462e4103" providerId="LiveId" clId="{8A5F0D6C-3D4A-4F2F-9BCC-964969CE128A}" dt="2021-08-01T18:09:01.879" v="4049" actId="171"/>
            <ac:grpSpMkLst>
              <pc:docMk/>
              <pc:sldMasterMk cId="2308743449" sldId="2147483648"/>
              <pc:sldLayoutMk cId="2550503486" sldId="2147483649"/>
              <ac:grpSpMk id="7" creationId="{FF83FA7C-D893-4C9E-826A-698FCB757DFB}"/>
            </ac:grpSpMkLst>
          </pc:grpChg>
          <pc:grpChg chg="add mod">
            <ac:chgData name="Tiara Anggraini Prasetyo" userId="429542ff462e4103" providerId="LiveId" clId="{8A5F0D6C-3D4A-4F2F-9BCC-964969CE128A}" dt="2021-08-01T18:08:58.556" v="4048" actId="164"/>
            <ac:grpSpMkLst>
              <pc:docMk/>
              <pc:sldMasterMk cId="2308743449" sldId="2147483648"/>
              <pc:sldLayoutMk cId="2550503486" sldId="2147483649"/>
              <ac:grpSpMk id="62" creationId="{EFEAAD6E-745F-4558-941E-94366AD83327}"/>
            </ac:grpSpMkLst>
          </pc:grpChg>
          <pc:picChg chg="mod">
            <ac:chgData name="Tiara Anggraini Prasetyo" userId="429542ff462e4103" providerId="LiveId" clId="{8A5F0D6C-3D4A-4F2F-9BCC-964969CE128A}" dt="2021-08-01T10:22:33.408" v="2985" actId="1076"/>
            <ac:picMkLst>
              <pc:docMk/>
              <pc:sldMasterMk cId="2308743449" sldId="2147483648"/>
              <pc:sldLayoutMk cId="2550503486" sldId="2147483649"/>
              <ac:picMk id="56" creationId="{83B0C42F-949C-40FC-A0BC-C8905CE123AB}"/>
            </ac:picMkLst>
          </pc:picChg>
          <pc:picChg chg="mod">
            <ac:chgData name="Tiara Anggraini Prasetyo" userId="429542ff462e4103" providerId="LiveId" clId="{8A5F0D6C-3D4A-4F2F-9BCC-964969CE128A}" dt="2021-08-01T10:22:33.408" v="2985" actId="1076"/>
            <ac:picMkLst>
              <pc:docMk/>
              <pc:sldMasterMk cId="2308743449" sldId="2147483648"/>
              <pc:sldLayoutMk cId="2550503486" sldId="2147483649"/>
              <ac:picMk id="57" creationId="{C6E4AC85-D8E4-4E94-8085-E31AC1D277B1}"/>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0B714-EBA5-4189-B907-B7FD09ECAD7A}" type="datetimeFigureOut">
              <a:rPr lang="en-IN" smtClean="0"/>
              <a:t>07-09-2023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799473-D288-479C-8A24-EE086570D07A}" type="slidenum">
              <a:rPr lang="en-IN" smtClean="0"/>
              <a:t>‹#›</a:t>
            </a:fld>
            <a:endParaRPr lang="en-IN"/>
          </a:p>
        </p:txBody>
      </p:sp>
    </p:spTree>
    <p:extLst>
      <p:ext uri="{BB962C8B-B14F-4D97-AF65-F5344CB8AC3E}">
        <p14:creationId xmlns:p14="http://schemas.microsoft.com/office/powerpoint/2010/main" val="3103372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799473-D288-479C-8A24-EE086570D07A}" type="slidenum">
              <a:rPr lang="en-IN" smtClean="0"/>
              <a:t>3</a:t>
            </a:fld>
            <a:endParaRPr lang="en-IN"/>
          </a:p>
        </p:txBody>
      </p:sp>
    </p:spTree>
    <p:extLst>
      <p:ext uri="{BB962C8B-B14F-4D97-AF65-F5344CB8AC3E}">
        <p14:creationId xmlns:p14="http://schemas.microsoft.com/office/powerpoint/2010/main" val="3864662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799473-D288-479C-8A24-EE086570D07A}" type="slidenum">
              <a:rPr lang="en-IN" smtClean="0"/>
              <a:t>5</a:t>
            </a:fld>
            <a:endParaRPr lang="en-IN"/>
          </a:p>
        </p:txBody>
      </p:sp>
    </p:spTree>
    <p:extLst>
      <p:ext uri="{BB962C8B-B14F-4D97-AF65-F5344CB8AC3E}">
        <p14:creationId xmlns:p14="http://schemas.microsoft.com/office/powerpoint/2010/main" val="2177781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799473-D288-479C-8A24-EE086570D07A}" type="slidenum">
              <a:rPr lang="en-IN" smtClean="0"/>
              <a:t>6</a:t>
            </a:fld>
            <a:endParaRPr lang="en-IN"/>
          </a:p>
        </p:txBody>
      </p:sp>
    </p:spTree>
    <p:extLst>
      <p:ext uri="{BB962C8B-B14F-4D97-AF65-F5344CB8AC3E}">
        <p14:creationId xmlns:p14="http://schemas.microsoft.com/office/powerpoint/2010/main" val="17381257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A3C16E1-970F-4100-B3B6-C7B175DFBE17}"/>
              </a:ext>
            </a:extLst>
          </p:cNvPr>
          <p:cNvSpPr>
            <a:spLocks noGrp="1"/>
          </p:cNvSpPr>
          <p:nvPr>
            <p:ph type="dt" sz="half" idx="10"/>
          </p:nvPr>
        </p:nvSpPr>
        <p:spPr/>
        <p:txBody>
          <a:bodyPr/>
          <a:lstStyle/>
          <a:p>
            <a:fld id="{C7CE57D6-970F-4852-BBB1-F7FFD174D2A0}" type="datetimeFigureOut">
              <a:rPr lang="en-US" smtClean="0"/>
              <a:t>9/7/2023</a:t>
            </a:fld>
            <a:endParaRPr lang="en-US"/>
          </a:p>
        </p:txBody>
      </p:sp>
      <p:sp>
        <p:nvSpPr>
          <p:cNvPr id="5" name="Footer Placeholder 4">
            <a:extLst>
              <a:ext uri="{FF2B5EF4-FFF2-40B4-BE49-F238E27FC236}">
                <a16:creationId xmlns:a16="http://schemas.microsoft.com/office/drawing/2014/main" id="{D92BD3A9-7AA1-429B-A47E-85ED822A8E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00424-0AB2-48BB-AAC8-CE10E3D0EDE5}"/>
              </a:ext>
            </a:extLst>
          </p:cNvPr>
          <p:cNvSpPr>
            <a:spLocks noGrp="1"/>
          </p:cNvSpPr>
          <p:nvPr>
            <p:ph type="sldNum" sz="quarter" idx="12"/>
          </p:nvPr>
        </p:nvSpPr>
        <p:spPr/>
        <p:txBody>
          <a:bodyPr/>
          <a:lstStyle/>
          <a:p>
            <a:fld id="{31DB3DF4-29A8-46DE-A397-88F44F89194A}" type="slidenum">
              <a:rPr lang="en-US" smtClean="0"/>
              <a:t>‹#›</a:t>
            </a:fld>
            <a:endParaRPr lang="en-US"/>
          </a:p>
        </p:txBody>
      </p:sp>
      <p:pic>
        <p:nvPicPr>
          <p:cNvPr id="56" name="Picture 55">
            <a:extLst>
              <a:ext uri="{FF2B5EF4-FFF2-40B4-BE49-F238E27FC236}">
                <a16:creationId xmlns:a16="http://schemas.microsoft.com/office/drawing/2014/main" id="{83B0C42F-949C-40FC-A0BC-C8905CE123A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31"/>
          <a:stretch/>
        </p:blipFill>
        <p:spPr>
          <a:xfrm rot="21436771">
            <a:off x="5204067" y="4887680"/>
            <a:ext cx="330765" cy="499314"/>
          </a:xfrm>
          <a:prstGeom prst="rect">
            <a:avLst/>
          </a:prstGeom>
          <a:effectLst>
            <a:outerShdw blurRad="76200" dir="18900000" sy="23000" kx="-1200000" algn="bl" rotWithShape="0">
              <a:prstClr val="black">
                <a:alpha val="20000"/>
              </a:prstClr>
            </a:outerShdw>
          </a:effectLst>
        </p:spPr>
      </p:pic>
      <p:pic>
        <p:nvPicPr>
          <p:cNvPr id="57" name="Picture 56">
            <a:extLst>
              <a:ext uri="{FF2B5EF4-FFF2-40B4-BE49-F238E27FC236}">
                <a16:creationId xmlns:a16="http://schemas.microsoft.com/office/drawing/2014/main" id="{C6E4AC85-D8E4-4E94-8085-E31AC1D277B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8461"/>
          <a:stretch/>
        </p:blipFill>
        <p:spPr>
          <a:xfrm>
            <a:off x="5285224" y="4106897"/>
            <a:ext cx="2154106" cy="1317327"/>
          </a:xfrm>
          <a:prstGeom prst="rect">
            <a:avLst/>
          </a:prstGeom>
          <a:effectLst>
            <a:outerShdw blurRad="38100" dir="18900000" sy="23000" kx="-1200000" algn="bl" rotWithShape="0">
              <a:schemeClr val="tx1">
                <a:lumMod val="95000"/>
                <a:lumOff val="5000"/>
                <a:alpha val="38000"/>
              </a:schemeClr>
            </a:outerShdw>
          </a:effectLst>
        </p:spPr>
      </p:pic>
      <p:sp>
        <p:nvSpPr>
          <p:cNvPr id="3" name="Subtitle 2">
            <a:extLst>
              <a:ext uri="{FF2B5EF4-FFF2-40B4-BE49-F238E27FC236}">
                <a16:creationId xmlns:a16="http://schemas.microsoft.com/office/drawing/2014/main" id="{DC4B9B81-E33A-4A53-A661-49F9CF49BAEA}"/>
              </a:ext>
            </a:extLst>
          </p:cNvPr>
          <p:cNvSpPr>
            <a:spLocks noGrp="1"/>
          </p:cNvSpPr>
          <p:nvPr>
            <p:ph type="subTitle" idx="1"/>
          </p:nvPr>
        </p:nvSpPr>
        <p:spPr>
          <a:xfrm>
            <a:off x="1001782" y="3184951"/>
            <a:ext cx="10058400" cy="641783"/>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DC1422F0-A63C-41A8-9C7F-F2625EA73C35}"/>
              </a:ext>
            </a:extLst>
          </p:cNvPr>
          <p:cNvSpPr>
            <a:spLocks noGrp="1"/>
          </p:cNvSpPr>
          <p:nvPr>
            <p:ph type="ctrTitle"/>
          </p:nvPr>
        </p:nvSpPr>
        <p:spPr>
          <a:xfrm>
            <a:off x="1001782" y="1962141"/>
            <a:ext cx="10058400" cy="1122455"/>
          </a:xfrm>
        </p:spPr>
        <p:txBody>
          <a:bodyPr anchor="b"/>
          <a:lstStyle>
            <a:lvl1pPr algn="ctr">
              <a:defRPr sz="6000">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FF83FA7C-D893-4C9E-826A-698FCB757DFB}"/>
              </a:ext>
            </a:extLst>
          </p:cNvPr>
          <p:cNvGrpSpPr/>
          <p:nvPr userDrawn="1"/>
        </p:nvGrpSpPr>
        <p:grpSpPr>
          <a:xfrm>
            <a:off x="4906839" y="5468920"/>
            <a:ext cx="2683564" cy="365125"/>
            <a:chOff x="4906839" y="5468920"/>
            <a:chExt cx="2683564" cy="365125"/>
          </a:xfrm>
        </p:grpSpPr>
        <p:sp>
          <p:nvSpPr>
            <p:cNvPr id="55" name="Rectangle: Rounded Corners 54">
              <a:extLst>
                <a:ext uri="{FF2B5EF4-FFF2-40B4-BE49-F238E27FC236}">
                  <a16:creationId xmlns:a16="http://schemas.microsoft.com/office/drawing/2014/main" id="{92D30334-514B-4F6E-BE7E-4A21FD5C9370}"/>
                </a:ext>
              </a:extLst>
            </p:cNvPr>
            <p:cNvSpPr/>
            <p:nvPr userDrawn="1"/>
          </p:nvSpPr>
          <p:spPr>
            <a:xfrm>
              <a:off x="4906839" y="5468920"/>
              <a:ext cx="2683564" cy="365125"/>
            </a:xfrm>
            <a:prstGeom prst="roundRect">
              <a:avLst>
                <a:gd name="adj" fmla="val 50000"/>
              </a:avLst>
            </a:prstGeom>
            <a:solidFill>
              <a:schemeClr val="bg1"/>
            </a:solidFill>
            <a:ln>
              <a:noFill/>
            </a:ln>
            <a:effectLst>
              <a:outerShdw blurRad="254000" dist="127000" dir="5400000" sx="97000" sy="97000" algn="t" rotWithShape="0">
                <a:schemeClr val="tx1">
                  <a:lumMod val="95000"/>
                  <a:lumOff val="5000"/>
                  <a:alpha val="67000"/>
                </a:schemeClr>
              </a:outerShdw>
            </a:effectLst>
            <a:scene3d>
              <a:camera prst="orthographicFront"/>
              <a:lightRig rig="soft" dir="t"/>
            </a:scene3d>
            <a:sp3d prstMaterial="plastic">
              <a:bevelT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lumMod val="85000"/>
                    <a:lumOff val="15000"/>
                  </a:schemeClr>
                </a:solidFill>
                <a:latin typeface="Bochinspaw" panose="02000503000000000000" pitchFamily="2" charset="0"/>
              </a:endParaRPr>
            </a:p>
          </p:txBody>
        </p:sp>
        <p:grpSp>
          <p:nvGrpSpPr>
            <p:cNvPr id="62" name="Group 61">
              <a:extLst>
                <a:ext uri="{FF2B5EF4-FFF2-40B4-BE49-F238E27FC236}">
                  <a16:creationId xmlns:a16="http://schemas.microsoft.com/office/drawing/2014/main" id="{EFEAAD6E-745F-4558-941E-94366AD83327}"/>
                </a:ext>
              </a:extLst>
            </p:cNvPr>
            <p:cNvGrpSpPr/>
            <p:nvPr userDrawn="1"/>
          </p:nvGrpSpPr>
          <p:grpSpPr>
            <a:xfrm>
              <a:off x="7233701" y="5521930"/>
              <a:ext cx="273508" cy="272104"/>
              <a:chOff x="7010181" y="5521930"/>
              <a:chExt cx="273508" cy="272104"/>
            </a:xfrm>
          </p:grpSpPr>
          <p:sp>
            <p:nvSpPr>
              <p:cNvPr id="59" name="Rectangle: Rounded Corners 58">
                <a:extLst>
                  <a:ext uri="{FF2B5EF4-FFF2-40B4-BE49-F238E27FC236}">
                    <a16:creationId xmlns:a16="http://schemas.microsoft.com/office/drawing/2014/main" id="{FEDDB557-9CA6-4D8C-A570-86C144AAE2EF}"/>
                  </a:ext>
                </a:extLst>
              </p:cNvPr>
              <p:cNvSpPr/>
              <p:nvPr userDrawn="1"/>
            </p:nvSpPr>
            <p:spPr>
              <a:xfrm>
                <a:off x="7010181" y="5521930"/>
                <a:ext cx="273508" cy="272104"/>
              </a:xfrm>
              <a:prstGeom prst="roundRect">
                <a:avLst>
                  <a:gd name="adj" fmla="val 50000"/>
                </a:avLst>
              </a:prstGeom>
              <a:solidFill>
                <a:schemeClr val="tx1">
                  <a:lumMod val="65000"/>
                  <a:lumOff val="35000"/>
                </a:schemeClr>
              </a:solidFill>
              <a:ln>
                <a:noFill/>
              </a:ln>
              <a:effectLst>
                <a:outerShdw blurRad="25400" dist="38100" algn="l" rotWithShape="0">
                  <a:prstClr val="black">
                    <a:alpha val="40000"/>
                  </a:prstClr>
                </a:outerShdw>
              </a:effectLst>
              <a:scene3d>
                <a:camera prst="orthographicFront"/>
                <a:lightRig rig="soft" dir="t"/>
              </a:scene3d>
              <a:sp3d prstMaterial="plastic">
                <a:bevelT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lumMod val="85000"/>
                      <a:lumOff val="15000"/>
                    </a:schemeClr>
                  </a:solidFill>
                  <a:latin typeface="Bochinspaw" panose="02000503000000000000" pitchFamily="2" charset="0"/>
                </a:endParaRPr>
              </a:p>
            </p:txBody>
          </p:sp>
          <p:sp>
            <p:nvSpPr>
              <p:cNvPr id="61" name="Arrow: Chevron 60">
                <a:extLst>
                  <a:ext uri="{FF2B5EF4-FFF2-40B4-BE49-F238E27FC236}">
                    <a16:creationId xmlns:a16="http://schemas.microsoft.com/office/drawing/2014/main" id="{538D1C78-95EC-42FB-9B77-9B5969766133}"/>
                  </a:ext>
                </a:extLst>
              </p:cNvPr>
              <p:cNvSpPr/>
              <p:nvPr userDrawn="1"/>
            </p:nvSpPr>
            <p:spPr>
              <a:xfrm>
                <a:off x="7100465" y="5600309"/>
                <a:ext cx="115345" cy="115345"/>
              </a:xfrm>
              <a:prstGeom prst="chevron">
                <a:avLst>
                  <a:gd name="adj" fmla="val 39603"/>
                </a:avLst>
              </a:prstGeom>
              <a:noFill/>
              <a:ln w="9525">
                <a:solidFill>
                  <a:schemeClr val="bg1"/>
                </a:solid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58" name="TextBox 57">
            <a:extLst>
              <a:ext uri="{FF2B5EF4-FFF2-40B4-BE49-F238E27FC236}">
                <a16:creationId xmlns:a16="http://schemas.microsoft.com/office/drawing/2014/main" id="{9019C789-1086-4395-8908-3FFF42324B5E}"/>
              </a:ext>
            </a:extLst>
          </p:cNvPr>
          <p:cNvSpPr txBox="1"/>
          <p:nvPr userDrawn="1"/>
        </p:nvSpPr>
        <p:spPr>
          <a:xfrm>
            <a:off x="5206042" y="5497593"/>
            <a:ext cx="19805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lumMod val="75000"/>
                    <a:lumOff val="25000"/>
                  </a:schemeClr>
                </a:solidFill>
                <a:effectLst>
                  <a:outerShdw blurRad="38100" dist="38100" dir="2700000" algn="tl">
                    <a:srgbClr val="000000">
                      <a:alpha val="43137"/>
                    </a:srgbClr>
                  </a:outerShdw>
                </a:effectLst>
                <a:latin typeface="Caviar Dreams" panose="020B0402020204020504" pitchFamily="34" charset="0"/>
              </a:rPr>
              <a:t>Start to Presentation</a:t>
            </a:r>
          </a:p>
        </p:txBody>
      </p:sp>
    </p:spTree>
    <p:extLst>
      <p:ext uri="{BB962C8B-B14F-4D97-AF65-F5344CB8AC3E}">
        <p14:creationId xmlns:p14="http://schemas.microsoft.com/office/powerpoint/2010/main" val="255050348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60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1000"/>
                                            <p:tgtEl>
                                              <p:spTgt spid="56"/>
                                            </p:tgtEl>
                                          </p:cBhvr>
                                        </p:animEffect>
                                        <p:anim calcmode="lin" valueType="num">
                                          <p:cBhvr>
                                            <p:cTn id="13" dur="1000" fill="hold"/>
                                            <p:tgtEl>
                                              <p:spTgt spid="56"/>
                                            </p:tgtEl>
                                            <p:attrNameLst>
                                              <p:attrName>ppt_x</p:attrName>
                                            </p:attrNameLst>
                                          </p:cBhvr>
                                          <p:tavLst>
                                            <p:tav tm="0">
                                              <p:val>
                                                <p:strVal val="#ppt_x"/>
                                              </p:val>
                                            </p:tav>
                                            <p:tav tm="100000">
                                              <p:val>
                                                <p:strVal val="#ppt_x"/>
                                              </p:val>
                                            </p:tav>
                                          </p:tavLst>
                                        </p:anim>
                                        <p:anim calcmode="lin" valueType="num">
                                          <p:cBhvr>
                                            <p:cTn id="14" dur="1000" fill="hold"/>
                                            <p:tgtEl>
                                              <p:spTgt spid="56"/>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14:presetBounceEnd="40000">
                                      <p:stCondLst>
                                        <p:cond delay="175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75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750" fill="hold"/>
                                            <p:tgtEl>
                                              <p:spTgt spid="7"/>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2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7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60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1000"/>
                                            <p:tgtEl>
                                              <p:spTgt spid="56"/>
                                            </p:tgtEl>
                                          </p:cBhvr>
                                        </p:animEffect>
                                        <p:anim calcmode="lin" valueType="num">
                                          <p:cBhvr>
                                            <p:cTn id="13" dur="1000" fill="hold"/>
                                            <p:tgtEl>
                                              <p:spTgt spid="56"/>
                                            </p:tgtEl>
                                            <p:attrNameLst>
                                              <p:attrName>ppt_x</p:attrName>
                                            </p:attrNameLst>
                                          </p:cBhvr>
                                          <p:tavLst>
                                            <p:tav tm="0">
                                              <p:val>
                                                <p:strVal val="#ppt_x"/>
                                              </p:val>
                                            </p:tav>
                                            <p:tav tm="100000">
                                              <p:val>
                                                <p:strVal val="#ppt_x"/>
                                              </p:val>
                                            </p:tav>
                                          </p:tavLst>
                                        </p:anim>
                                        <p:anim calcmode="lin" valueType="num">
                                          <p:cBhvr>
                                            <p:cTn id="14" dur="1000" fill="hold"/>
                                            <p:tgtEl>
                                              <p:spTgt spid="56"/>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175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750" fill="hold"/>
                                            <p:tgtEl>
                                              <p:spTgt spid="7"/>
                                            </p:tgtEl>
                                            <p:attrNameLst>
                                              <p:attrName>ppt_x</p:attrName>
                                            </p:attrNameLst>
                                          </p:cBhvr>
                                          <p:tavLst>
                                            <p:tav tm="0">
                                              <p:val>
                                                <p:strVal val="#ppt_x"/>
                                              </p:val>
                                            </p:tav>
                                            <p:tav tm="100000">
                                              <p:val>
                                                <p:strVal val="#ppt_x"/>
                                              </p:val>
                                            </p:tav>
                                          </p:tavLst>
                                        </p:anim>
                                        <p:anim calcmode="lin" valueType="num">
                                          <p:cBhvr additive="base">
                                            <p:cTn id="18" dur="750" fill="hold"/>
                                            <p:tgtEl>
                                              <p:spTgt spid="7"/>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2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7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F56C-5559-4A4C-8364-F438420139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769E39-D66E-49D3-95BB-46E6854C44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1AEC6-4C0E-4DD8-8756-E25B05A1CFC1}"/>
              </a:ext>
            </a:extLst>
          </p:cNvPr>
          <p:cNvSpPr>
            <a:spLocks noGrp="1"/>
          </p:cNvSpPr>
          <p:nvPr>
            <p:ph type="dt" sz="half" idx="10"/>
          </p:nvPr>
        </p:nvSpPr>
        <p:spPr/>
        <p:txBody>
          <a:bodyPr/>
          <a:lstStyle/>
          <a:p>
            <a:fld id="{C7CE57D6-970F-4852-BBB1-F7FFD174D2A0}" type="datetimeFigureOut">
              <a:rPr lang="en-US" smtClean="0"/>
              <a:t>9/7/2023</a:t>
            </a:fld>
            <a:endParaRPr lang="en-US"/>
          </a:p>
        </p:txBody>
      </p:sp>
      <p:sp>
        <p:nvSpPr>
          <p:cNvPr id="5" name="Footer Placeholder 4">
            <a:extLst>
              <a:ext uri="{FF2B5EF4-FFF2-40B4-BE49-F238E27FC236}">
                <a16:creationId xmlns:a16="http://schemas.microsoft.com/office/drawing/2014/main" id="{C3390838-8B0B-4D30-AE50-85C9EEEE61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ADFCA-E7CA-4853-96DE-B7DB5FC4B967}"/>
              </a:ext>
            </a:extLst>
          </p:cNvPr>
          <p:cNvSpPr>
            <a:spLocks noGrp="1"/>
          </p:cNvSpPr>
          <p:nvPr>
            <p:ph type="sldNum" sz="quarter" idx="12"/>
          </p:nvPr>
        </p:nvSpPr>
        <p:spPr/>
        <p:txBody>
          <a:bodyPr/>
          <a:lstStyle/>
          <a:p>
            <a:fld id="{31DB3DF4-29A8-46DE-A397-88F44F89194A}" type="slidenum">
              <a:rPr lang="en-US" smtClean="0"/>
              <a:t>‹#›</a:t>
            </a:fld>
            <a:endParaRPr lang="en-US"/>
          </a:p>
        </p:txBody>
      </p:sp>
    </p:spTree>
    <p:extLst>
      <p:ext uri="{BB962C8B-B14F-4D97-AF65-F5344CB8AC3E}">
        <p14:creationId xmlns:p14="http://schemas.microsoft.com/office/powerpoint/2010/main" val="346657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9B65A1-D542-45C3-9FE2-2576BB5CF3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FA1C82-A2EA-4452-ADB5-BBECCB839B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86EB9F-85EF-491E-8474-4CF9F84F16D5}"/>
              </a:ext>
            </a:extLst>
          </p:cNvPr>
          <p:cNvSpPr>
            <a:spLocks noGrp="1"/>
          </p:cNvSpPr>
          <p:nvPr>
            <p:ph type="dt" sz="half" idx="10"/>
          </p:nvPr>
        </p:nvSpPr>
        <p:spPr/>
        <p:txBody>
          <a:bodyPr/>
          <a:lstStyle/>
          <a:p>
            <a:fld id="{C7CE57D6-970F-4852-BBB1-F7FFD174D2A0}" type="datetimeFigureOut">
              <a:rPr lang="en-US" smtClean="0"/>
              <a:t>9/7/2023</a:t>
            </a:fld>
            <a:endParaRPr lang="en-US"/>
          </a:p>
        </p:txBody>
      </p:sp>
      <p:sp>
        <p:nvSpPr>
          <p:cNvPr id="5" name="Footer Placeholder 4">
            <a:extLst>
              <a:ext uri="{FF2B5EF4-FFF2-40B4-BE49-F238E27FC236}">
                <a16:creationId xmlns:a16="http://schemas.microsoft.com/office/drawing/2014/main" id="{320945DF-2499-42F4-9605-A6D8493070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72062A-A31B-469F-A29B-B51A5C94B7BC}"/>
              </a:ext>
            </a:extLst>
          </p:cNvPr>
          <p:cNvSpPr>
            <a:spLocks noGrp="1"/>
          </p:cNvSpPr>
          <p:nvPr>
            <p:ph type="sldNum" sz="quarter" idx="12"/>
          </p:nvPr>
        </p:nvSpPr>
        <p:spPr/>
        <p:txBody>
          <a:bodyPr/>
          <a:lstStyle/>
          <a:p>
            <a:fld id="{31DB3DF4-29A8-46DE-A397-88F44F89194A}" type="slidenum">
              <a:rPr lang="en-US" smtClean="0"/>
              <a:t>‹#›</a:t>
            </a:fld>
            <a:endParaRPr lang="en-US"/>
          </a:p>
        </p:txBody>
      </p:sp>
    </p:spTree>
    <p:extLst>
      <p:ext uri="{BB962C8B-B14F-4D97-AF65-F5344CB8AC3E}">
        <p14:creationId xmlns:p14="http://schemas.microsoft.com/office/powerpoint/2010/main" val="3507597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9120F-E53B-4E2B-9869-4312645301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ED6494-4BE8-4D3F-8A7A-89866555DB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E5451-2443-4D23-86FE-8AA810C122B5}"/>
              </a:ext>
            </a:extLst>
          </p:cNvPr>
          <p:cNvSpPr>
            <a:spLocks noGrp="1"/>
          </p:cNvSpPr>
          <p:nvPr>
            <p:ph type="dt" sz="half" idx="10"/>
          </p:nvPr>
        </p:nvSpPr>
        <p:spPr/>
        <p:txBody>
          <a:bodyPr/>
          <a:lstStyle/>
          <a:p>
            <a:fld id="{C7CE57D6-970F-4852-BBB1-F7FFD174D2A0}" type="datetimeFigureOut">
              <a:rPr lang="en-US" smtClean="0"/>
              <a:t>9/7/2023</a:t>
            </a:fld>
            <a:endParaRPr lang="en-US"/>
          </a:p>
        </p:txBody>
      </p:sp>
      <p:sp>
        <p:nvSpPr>
          <p:cNvPr id="5" name="Footer Placeholder 4">
            <a:extLst>
              <a:ext uri="{FF2B5EF4-FFF2-40B4-BE49-F238E27FC236}">
                <a16:creationId xmlns:a16="http://schemas.microsoft.com/office/drawing/2014/main" id="{E23624A4-AA7D-49A4-BD0E-7402690B1E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3B426-A77D-4AA0-992B-1972CCDFEBC2}"/>
              </a:ext>
            </a:extLst>
          </p:cNvPr>
          <p:cNvSpPr>
            <a:spLocks noGrp="1"/>
          </p:cNvSpPr>
          <p:nvPr>
            <p:ph type="sldNum" sz="quarter" idx="12"/>
          </p:nvPr>
        </p:nvSpPr>
        <p:spPr/>
        <p:txBody>
          <a:bodyPr/>
          <a:lstStyle/>
          <a:p>
            <a:fld id="{31DB3DF4-29A8-46DE-A397-88F44F89194A}" type="slidenum">
              <a:rPr lang="en-US" smtClean="0"/>
              <a:t>‹#›</a:t>
            </a:fld>
            <a:endParaRPr lang="en-US"/>
          </a:p>
        </p:txBody>
      </p:sp>
    </p:spTree>
    <p:extLst>
      <p:ext uri="{BB962C8B-B14F-4D97-AF65-F5344CB8AC3E}">
        <p14:creationId xmlns:p14="http://schemas.microsoft.com/office/powerpoint/2010/main" val="630060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D6F1-6696-4103-B97B-313E593ACC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9E9591-7FCA-400D-879C-5F5A7F7BFB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9E932A-1BD6-490B-9E1C-20175FF63D42}"/>
              </a:ext>
            </a:extLst>
          </p:cNvPr>
          <p:cNvSpPr>
            <a:spLocks noGrp="1"/>
          </p:cNvSpPr>
          <p:nvPr>
            <p:ph type="dt" sz="half" idx="10"/>
          </p:nvPr>
        </p:nvSpPr>
        <p:spPr/>
        <p:txBody>
          <a:bodyPr/>
          <a:lstStyle/>
          <a:p>
            <a:fld id="{C7CE57D6-970F-4852-BBB1-F7FFD174D2A0}" type="datetimeFigureOut">
              <a:rPr lang="en-US" smtClean="0"/>
              <a:t>9/7/2023</a:t>
            </a:fld>
            <a:endParaRPr lang="en-US"/>
          </a:p>
        </p:txBody>
      </p:sp>
      <p:sp>
        <p:nvSpPr>
          <p:cNvPr id="5" name="Footer Placeholder 4">
            <a:extLst>
              <a:ext uri="{FF2B5EF4-FFF2-40B4-BE49-F238E27FC236}">
                <a16:creationId xmlns:a16="http://schemas.microsoft.com/office/drawing/2014/main" id="{B90349C7-B9BB-4BF2-9B4F-EEDF8230D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09B128-F401-455A-A941-6545A9E4AC2F}"/>
              </a:ext>
            </a:extLst>
          </p:cNvPr>
          <p:cNvSpPr>
            <a:spLocks noGrp="1"/>
          </p:cNvSpPr>
          <p:nvPr>
            <p:ph type="sldNum" sz="quarter" idx="12"/>
          </p:nvPr>
        </p:nvSpPr>
        <p:spPr/>
        <p:txBody>
          <a:bodyPr/>
          <a:lstStyle/>
          <a:p>
            <a:fld id="{31DB3DF4-29A8-46DE-A397-88F44F89194A}" type="slidenum">
              <a:rPr lang="en-US" smtClean="0"/>
              <a:t>‹#›</a:t>
            </a:fld>
            <a:endParaRPr lang="en-US"/>
          </a:p>
        </p:txBody>
      </p:sp>
    </p:spTree>
    <p:extLst>
      <p:ext uri="{BB962C8B-B14F-4D97-AF65-F5344CB8AC3E}">
        <p14:creationId xmlns:p14="http://schemas.microsoft.com/office/powerpoint/2010/main" val="1142032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C763-6B7C-43C7-9231-5F63031D15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8ED95A-B007-4346-A623-98FCDB3271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3F3241-0BFC-4093-BB3A-E63AF6B9A8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E61AEC-C7F8-434C-93B5-F0AB353DC1ED}"/>
              </a:ext>
            </a:extLst>
          </p:cNvPr>
          <p:cNvSpPr>
            <a:spLocks noGrp="1"/>
          </p:cNvSpPr>
          <p:nvPr>
            <p:ph type="dt" sz="half" idx="10"/>
          </p:nvPr>
        </p:nvSpPr>
        <p:spPr/>
        <p:txBody>
          <a:bodyPr/>
          <a:lstStyle/>
          <a:p>
            <a:fld id="{C7CE57D6-970F-4852-BBB1-F7FFD174D2A0}" type="datetimeFigureOut">
              <a:rPr lang="en-US" smtClean="0"/>
              <a:t>9/7/2023</a:t>
            </a:fld>
            <a:endParaRPr lang="en-US"/>
          </a:p>
        </p:txBody>
      </p:sp>
      <p:sp>
        <p:nvSpPr>
          <p:cNvPr id="6" name="Footer Placeholder 5">
            <a:extLst>
              <a:ext uri="{FF2B5EF4-FFF2-40B4-BE49-F238E27FC236}">
                <a16:creationId xmlns:a16="http://schemas.microsoft.com/office/drawing/2014/main" id="{F0DF384C-88CB-40B4-BC24-02BC1A8694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A8418E-1D5E-40B7-9F8E-2ACA9F8B77EA}"/>
              </a:ext>
            </a:extLst>
          </p:cNvPr>
          <p:cNvSpPr>
            <a:spLocks noGrp="1"/>
          </p:cNvSpPr>
          <p:nvPr>
            <p:ph type="sldNum" sz="quarter" idx="12"/>
          </p:nvPr>
        </p:nvSpPr>
        <p:spPr/>
        <p:txBody>
          <a:bodyPr/>
          <a:lstStyle/>
          <a:p>
            <a:fld id="{31DB3DF4-29A8-46DE-A397-88F44F89194A}" type="slidenum">
              <a:rPr lang="en-US" smtClean="0"/>
              <a:t>‹#›</a:t>
            </a:fld>
            <a:endParaRPr lang="en-US"/>
          </a:p>
        </p:txBody>
      </p:sp>
    </p:spTree>
    <p:extLst>
      <p:ext uri="{BB962C8B-B14F-4D97-AF65-F5344CB8AC3E}">
        <p14:creationId xmlns:p14="http://schemas.microsoft.com/office/powerpoint/2010/main" val="4232540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C4B2-4BEB-42B8-A6AA-464A7B99DC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E3510E-34C3-422D-ACC4-1BDCD634FD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4ECD72-4963-4B10-AEE2-FFB36F80FA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306D13-9690-4C2A-936D-09E47CF3AB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ED2111-BBA2-45F5-AE11-7143AC713C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1CB608-004D-4665-BB6F-8E437620A0C2}"/>
              </a:ext>
            </a:extLst>
          </p:cNvPr>
          <p:cNvSpPr>
            <a:spLocks noGrp="1"/>
          </p:cNvSpPr>
          <p:nvPr>
            <p:ph type="dt" sz="half" idx="10"/>
          </p:nvPr>
        </p:nvSpPr>
        <p:spPr/>
        <p:txBody>
          <a:bodyPr/>
          <a:lstStyle/>
          <a:p>
            <a:fld id="{C7CE57D6-970F-4852-BBB1-F7FFD174D2A0}" type="datetimeFigureOut">
              <a:rPr lang="en-US" smtClean="0"/>
              <a:t>9/7/2023</a:t>
            </a:fld>
            <a:endParaRPr lang="en-US"/>
          </a:p>
        </p:txBody>
      </p:sp>
      <p:sp>
        <p:nvSpPr>
          <p:cNvPr id="8" name="Footer Placeholder 7">
            <a:extLst>
              <a:ext uri="{FF2B5EF4-FFF2-40B4-BE49-F238E27FC236}">
                <a16:creationId xmlns:a16="http://schemas.microsoft.com/office/drawing/2014/main" id="{89B042A4-587C-4A9D-8E04-AD00BA10B9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182331-9FC3-43C7-B179-04039482BF69}"/>
              </a:ext>
            </a:extLst>
          </p:cNvPr>
          <p:cNvSpPr>
            <a:spLocks noGrp="1"/>
          </p:cNvSpPr>
          <p:nvPr>
            <p:ph type="sldNum" sz="quarter" idx="12"/>
          </p:nvPr>
        </p:nvSpPr>
        <p:spPr/>
        <p:txBody>
          <a:bodyPr/>
          <a:lstStyle/>
          <a:p>
            <a:fld id="{31DB3DF4-29A8-46DE-A397-88F44F89194A}" type="slidenum">
              <a:rPr lang="en-US" smtClean="0"/>
              <a:t>‹#›</a:t>
            </a:fld>
            <a:endParaRPr lang="en-US"/>
          </a:p>
        </p:txBody>
      </p:sp>
    </p:spTree>
    <p:extLst>
      <p:ext uri="{BB962C8B-B14F-4D97-AF65-F5344CB8AC3E}">
        <p14:creationId xmlns:p14="http://schemas.microsoft.com/office/powerpoint/2010/main" val="1317993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A6FAE-A38D-48D3-A08C-B0957222AF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B4AE32-4F6C-4E8E-BDC3-7805914D8528}"/>
              </a:ext>
            </a:extLst>
          </p:cNvPr>
          <p:cNvSpPr>
            <a:spLocks noGrp="1"/>
          </p:cNvSpPr>
          <p:nvPr>
            <p:ph type="dt" sz="half" idx="10"/>
          </p:nvPr>
        </p:nvSpPr>
        <p:spPr/>
        <p:txBody>
          <a:bodyPr/>
          <a:lstStyle/>
          <a:p>
            <a:fld id="{C7CE57D6-970F-4852-BBB1-F7FFD174D2A0}" type="datetimeFigureOut">
              <a:rPr lang="en-US" smtClean="0"/>
              <a:t>9/7/2023</a:t>
            </a:fld>
            <a:endParaRPr lang="en-US"/>
          </a:p>
        </p:txBody>
      </p:sp>
      <p:sp>
        <p:nvSpPr>
          <p:cNvPr id="4" name="Footer Placeholder 3">
            <a:extLst>
              <a:ext uri="{FF2B5EF4-FFF2-40B4-BE49-F238E27FC236}">
                <a16:creationId xmlns:a16="http://schemas.microsoft.com/office/drawing/2014/main" id="{E9C8ED5F-7B68-4EBD-AF0D-3FCC463B86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8FFDAF-828B-48DD-BF5A-56CE28066203}"/>
              </a:ext>
            </a:extLst>
          </p:cNvPr>
          <p:cNvSpPr>
            <a:spLocks noGrp="1"/>
          </p:cNvSpPr>
          <p:nvPr>
            <p:ph type="sldNum" sz="quarter" idx="12"/>
          </p:nvPr>
        </p:nvSpPr>
        <p:spPr/>
        <p:txBody>
          <a:bodyPr/>
          <a:lstStyle/>
          <a:p>
            <a:fld id="{31DB3DF4-29A8-46DE-A397-88F44F89194A}" type="slidenum">
              <a:rPr lang="en-US" smtClean="0"/>
              <a:t>‹#›</a:t>
            </a:fld>
            <a:endParaRPr lang="en-US"/>
          </a:p>
        </p:txBody>
      </p:sp>
    </p:spTree>
    <p:extLst>
      <p:ext uri="{BB962C8B-B14F-4D97-AF65-F5344CB8AC3E}">
        <p14:creationId xmlns:p14="http://schemas.microsoft.com/office/powerpoint/2010/main" val="1840867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0728D2-F0FA-418A-833D-7BE8D209853F}"/>
              </a:ext>
            </a:extLst>
          </p:cNvPr>
          <p:cNvSpPr>
            <a:spLocks noGrp="1"/>
          </p:cNvSpPr>
          <p:nvPr>
            <p:ph type="dt" sz="half" idx="10"/>
          </p:nvPr>
        </p:nvSpPr>
        <p:spPr/>
        <p:txBody>
          <a:bodyPr/>
          <a:lstStyle/>
          <a:p>
            <a:fld id="{C7CE57D6-970F-4852-BBB1-F7FFD174D2A0}" type="datetimeFigureOut">
              <a:rPr lang="en-US" smtClean="0"/>
              <a:t>9/7/2023</a:t>
            </a:fld>
            <a:endParaRPr lang="en-US"/>
          </a:p>
        </p:txBody>
      </p:sp>
      <p:sp>
        <p:nvSpPr>
          <p:cNvPr id="3" name="Footer Placeholder 2">
            <a:extLst>
              <a:ext uri="{FF2B5EF4-FFF2-40B4-BE49-F238E27FC236}">
                <a16:creationId xmlns:a16="http://schemas.microsoft.com/office/drawing/2014/main" id="{2B1687C3-A722-4636-AB6F-B248CC1F91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97009A-FB9B-4AA3-9F16-8A7A0912B5BA}"/>
              </a:ext>
            </a:extLst>
          </p:cNvPr>
          <p:cNvSpPr>
            <a:spLocks noGrp="1"/>
          </p:cNvSpPr>
          <p:nvPr>
            <p:ph type="sldNum" sz="quarter" idx="12"/>
          </p:nvPr>
        </p:nvSpPr>
        <p:spPr/>
        <p:txBody>
          <a:bodyPr/>
          <a:lstStyle/>
          <a:p>
            <a:fld id="{31DB3DF4-29A8-46DE-A397-88F44F89194A}" type="slidenum">
              <a:rPr lang="en-US" smtClean="0"/>
              <a:t>‹#›</a:t>
            </a:fld>
            <a:endParaRPr lang="en-US"/>
          </a:p>
        </p:txBody>
      </p:sp>
    </p:spTree>
    <p:extLst>
      <p:ext uri="{BB962C8B-B14F-4D97-AF65-F5344CB8AC3E}">
        <p14:creationId xmlns:p14="http://schemas.microsoft.com/office/powerpoint/2010/main" val="614028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CDEE6-C376-4E1C-89C3-FB683A7815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D7CC73-2E1D-4F68-92A3-4213C7B82C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5CA065-ACAC-4549-8F78-637F940835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E22BB9-42CD-4AE9-AD04-4DB2E96C42D6}"/>
              </a:ext>
            </a:extLst>
          </p:cNvPr>
          <p:cNvSpPr>
            <a:spLocks noGrp="1"/>
          </p:cNvSpPr>
          <p:nvPr>
            <p:ph type="dt" sz="half" idx="10"/>
          </p:nvPr>
        </p:nvSpPr>
        <p:spPr/>
        <p:txBody>
          <a:bodyPr/>
          <a:lstStyle/>
          <a:p>
            <a:fld id="{C7CE57D6-970F-4852-BBB1-F7FFD174D2A0}" type="datetimeFigureOut">
              <a:rPr lang="en-US" smtClean="0"/>
              <a:t>9/7/2023</a:t>
            </a:fld>
            <a:endParaRPr lang="en-US"/>
          </a:p>
        </p:txBody>
      </p:sp>
      <p:sp>
        <p:nvSpPr>
          <p:cNvPr id="6" name="Footer Placeholder 5">
            <a:extLst>
              <a:ext uri="{FF2B5EF4-FFF2-40B4-BE49-F238E27FC236}">
                <a16:creationId xmlns:a16="http://schemas.microsoft.com/office/drawing/2014/main" id="{EFB51FC7-94D8-4CC1-8DC1-92DD37F5AB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299B7E-B960-4B6C-B251-9B73EF371DC7}"/>
              </a:ext>
            </a:extLst>
          </p:cNvPr>
          <p:cNvSpPr>
            <a:spLocks noGrp="1"/>
          </p:cNvSpPr>
          <p:nvPr>
            <p:ph type="sldNum" sz="quarter" idx="12"/>
          </p:nvPr>
        </p:nvSpPr>
        <p:spPr/>
        <p:txBody>
          <a:bodyPr/>
          <a:lstStyle/>
          <a:p>
            <a:fld id="{31DB3DF4-29A8-46DE-A397-88F44F89194A}" type="slidenum">
              <a:rPr lang="en-US" smtClean="0"/>
              <a:t>‹#›</a:t>
            </a:fld>
            <a:endParaRPr lang="en-US"/>
          </a:p>
        </p:txBody>
      </p:sp>
    </p:spTree>
    <p:extLst>
      <p:ext uri="{BB962C8B-B14F-4D97-AF65-F5344CB8AC3E}">
        <p14:creationId xmlns:p14="http://schemas.microsoft.com/office/powerpoint/2010/main" val="443683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E372-A245-43E3-A68B-B38DCA963C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C198A1-1F74-4CCA-8BFE-A2F923054F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6DA019-0E58-4E6E-91BE-0ED31EADF2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1E3EF6-814D-475E-8CBD-38C230FEE38C}"/>
              </a:ext>
            </a:extLst>
          </p:cNvPr>
          <p:cNvSpPr>
            <a:spLocks noGrp="1"/>
          </p:cNvSpPr>
          <p:nvPr>
            <p:ph type="dt" sz="half" idx="10"/>
          </p:nvPr>
        </p:nvSpPr>
        <p:spPr/>
        <p:txBody>
          <a:bodyPr/>
          <a:lstStyle/>
          <a:p>
            <a:fld id="{C7CE57D6-970F-4852-BBB1-F7FFD174D2A0}" type="datetimeFigureOut">
              <a:rPr lang="en-US" smtClean="0"/>
              <a:t>9/7/2023</a:t>
            </a:fld>
            <a:endParaRPr lang="en-US"/>
          </a:p>
        </p:txBody>
      </p:sp>
      <p:sp>
        <p:nvSpPr>
          <p:cNvPr id="6" name="Footer Placeholder 5">
            <a:extLst>
              <a:ext uri="{FF2B5EF4-FFF2-40B4-BE49-F238E27FC236}">
                <a16:creationId xmlns:a16="http://schemas.microsoft.com/office/drawing/2014/main" id="{610FDFFB-2439-4361-8F99-5E26ED230C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7CA55-93AE-478D-90F7-CDC1AEE73430}"/>
              </a:ext>
            </a:extLst>
          </p:cNvPr>
          <p:cNvSpPr>
            <a:spLocks noGrp="1"/>
          </p:cNvSpPr>
          <p:nvPr>
            <p:ph type="sldNum" sz="quarter" idx="12"/>
          </p:nvPr>
        </p:nvSpPr>
        <p:spPr/>
        <p:txBody>
          <a:bodyPr/>
          <a:lstStyle/>
          <a:p>
            <a:fld id="{31DB3DF4-29A8-46DE-A397-88F44F89194A}" type="slidenum">
              <a:rPr lang="en-US" smtClean="0"/>
              <a:t>‹#›</a:t>
            </a:fld>
            <a:endParaRPr lang="en-US"/>
          </a:p>
        </p:txBody>
      </p:sp>
    </p:spTree>
    <p:extLst>
      <p:ext uri="{BB962C8B-B14F-4D97-AF65-F5344CB8AC3E}">
        <p14:creationId xmlns:p14="http://schemas.microsoft.com/office/powerpoint/2010/main" val="2563209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0BD854-D117-4864-90AE-C2AC75FD2C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B62FBC-A285-4389-83E1-2E4F0D909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7280FB-3330-49CA-B90E-47B8A35861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E57D6-970F-4852-BBB1-F7FFD174D2A0}" type="datetimeFigureOut">
              <a:rPr lang="en-US" smtClean="0"/>
              <a:t>9/7/2023</a:t>
            </a:fld>
            <a:endParaRPr lang="en-US"/>
          </a:p>
        </p:txBody>
      </p:sp>
      <p:sp>
        <p:nvSpPr>
          <p:cNvPr id="5" name="Footer Placeholder 4">
            <a:extLst>
              <a:ext uri="{FF2B5EF4-FFF2-40B4-BE49-F238E27FC236}">
                <a16:creationId xmlns:a16="http://schemas.microsoft.com/office/drawing/2014/main" id="{EA0B21D8-278A-4F15-8E61-03AEE42A9D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273926-BD9A-4EBC-A45C-33216625CC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B3DF4-29A8-46DE-A397-88F44F89194A}" type="slidenum">
              <a:rPr lang="en-US" smtClean="0"/>
              <a:t>‹#›</a:t>
            </a:fld>
            <a:endParaRPr lang="en-US"/>
          </a:p>
        </p:txBody>
      </p:sp>
      <p:grpSp>
        <p:nvGrpSpPr>
          <p:cNvPr id="7" name="Group 6">
            <a:extLst>
              <a:ext uri="{FF2B5EF4-FFF2-40B4-BE49-F238E27FC236}">
                <a16:creationId xmlns:a16="http://schemas.microsoft.com/office/drawing/2014/main" id="{5B4506EE-C0A0-4F15-B755-DC43550C6064}"/>
              </a:ext>
            </a:extLst>
          </p:cNvPr>
          <p:cNvGrpSpPr/>
          <p:nvPr userDrawn="1"/>
        </p:nvGrpSpPr>
        <p:grpSpPr>
          <a:xfrm>
            <a:off x="1" y="0"/>
            <a:ext cx="12192003" cy="6858000"/>
            <a:chOff x="1" y="0"/>
            <a:chExt cx="12192003" cy="6858000"/>
          </a:xfrm>
        </p:grpSpPr>
        <p:grpSp>
          <p:nvGrpSpPr>
            <p:cNvPr id="8" name="Group 7">
              <a:extLst>
                <a:ext uri="{FF2B5EF4-FFF2-40B4-BE49-F238E27FC236}">
                  <a16:creationId xmlns:a16="http://schemas.microsoft.com/office/drawing/2014/main" id="{D0D7A63E-E1A3-4D51-9F3C-92042793196B}"/>
                </a:ext>
              </a:extLst>
            </p:cNvPr>
            <p:cNvGrpSpPr/>
            <p:nvPr/>
          </p:nvGrpSpPr>
          <p:grpSpPr>
            <a:xfrm>
              <a:off x="304803" y="0"/>
              <a:ext cx="11631469" cy="6858000"/>
              <a:chOff x="387927" y="0"/>
              <a:chExt cx="11631469" cy="6858000"/>
            </a:xfrm>
          </p:grpSpPr>
          <p:cxnSp>
            <p:nvCxnSpPr>
              <p:cNvPr id="26" name="Straight Connector 25">
                <a:extLst>
                  <a:ext uri="{FF2B5EF4-FFF2-40B4-BE49-F238E27FC236}">
                    <a16:creationId xmlns:a16="http://schemas.microsoft.com/office/drawing/2014/main" id="{A589EEB0-18C9-4B5C-BE2E-156B3298D40F}"/>
                  </a:ext>
                </a:extLst>
              </p:cNvPr>
              <p:cNvCxnSpPr/>
              <p:nvPr/>
            </p:nvCxnSpPr>
            <p:spPr>
              <a:xfrm>
                <a:off x="387927"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05B4D2C-A71B-48E8-B6E2-B5514F9CF4E9}"/>
                  </a:ext>
                </a:extLst>
              </p:cNvPr>
              <p:cNvCxnSpPr/>
              <p:nvPr/>
            </p:nvCxnSpPr>
            <p:spPr>
              <a:xfrm>
                <a:off x="803563"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0CCEFF-FF94-4257-8786-11E385D4D88A}"/>
                  </a:ext>
                </a:extLst>
              </p:cNvPr>
              <p:cNvCxnSpPr/>
              <p:nvPr/>
            </p:nvCxnSpPr>
            <p:spPr>
              <a:xfrm>
                <a:off x="1214582"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81A514-3721-4EE3-AFC2-4A38581CCF16}"/>
                  </a:ext>
                </a:extLst>
              </p:cNvPr>
              <p:cNvCxnSpPr/>
              <p:nvPr/>
            </p:nvCxnSpPr>
            <p:spPr>
              <a:xfrm>
                <a:off x="1630218"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DA044F8-041C-4965-9EFC-74A45AB4830F}"/>
                  </a:ext>
                </a:extLst>
              </p:cNvPr>
              <p:cNvCxnSpPr/>
              <p:nvPr/>
            </p:nvCxnSpPr>
            <p:spPr>
              <a:xfrm>
                <a:off x="2041236"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C81068-2CD7-424F-8B40-3B1599B664C0}"/>
                  </a:ext>
                </a:extLst>
              </p:cNvPr>
              <p:cNvCxnSpPr/>
              <p:nvPr/>
            </p:nvCxnSpPr>
            <p:spPr>
              <a:xfrm>
                <a:off x="2456872"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58B9763-06A7-4EA7-964D-FEAE9EDED0FC}"/>
                  </a:ext>
                </a:extLst>
              </p:cNvPr>
              <p:cNvCxnSpPr/>
              <p:nvPr/>
            </p:nvCxnSpPr>
            <p:spPr>
              <a:xfrm>
                <a:off x="2867891"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4AC392-3853-4B30-B129-FDCEA6DB97F2}"/>
                  </a:ext>
                </a:extLst>
              </p:cNvPr>
              <p:cNvCxnSpPr/>
              <p:nvPr/>
            </p:nvCxnSpPr>
            <p:spPr>
              <a:xfrm>
                <a:off x="3283527"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FBDF46E-0CE3-4B9F-ACE8-B81F64ADCD2B}"/>
                  </a:ext>
                </a:extLst>
              </p:cNvPr>
              <p:cNvCxnSpPr/>
              <p:nvPr/>
            </p:nvCxnSpPr>
            <p:spPr>
              <a:xfrm>
                <a:off x="3694546"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86C8B83-118D-4A32-9373-EB78746E0ED1}"/>
                  </a:ext>
                </a:extLst>
              </p:cNvPr>
              <p:cNvCxnSpPr/>
              <p:nvPr/>
            </p:nvCxnSpPr>
            <p:spPr>
              <a:xfrm>
                <a:off x="4110182"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18E253-0A90-4BE2-B1FB-C4E26B08DF64}"/>
                  </a:ext>
                </a:extLst>
              </p:cNvPr>
              <p:cNvCxnSpPr/>
              <p:nvPr/>
            </p:nvCxnSpPr>
            <p:spPr>
              <a:xfrm>
                <a:off x="4521201"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413D167-31C8-4002-9109-002E507EDE8A}"/>
                  </a:ext>
                </a:extLst>
              </p:cNvPr>
              <p:cNvCxnSpPr/>
              <p:nvPr/>
            </p:nvCxnSpPr>
            <p:spPr>
              <a:xfrm>
                <a:off x="4936837"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7CCDC13-05A2-4CCB-BA2B-7AA51091815D}"/>
                  </a:ext>
                </a:extLst>
              </p:cNvPr>
              <p:cNvCxnSpPr/>
              <p:nvPr/>
            </p:nvCxnSpPr>
            <p:spPr>
              <a:xfrm>
                <a:off x="5347855"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6888C29-EE36-4B8A-8EFA-48B0213A8E2D}"/>
                  </a:ext>
                </a:extLst>
              </p:cNvPr>
              <p:cNvCxnSpPr/>
              <p:nvPr/>
            </p:nvCxnSpPr>
            <p:spPr>
              <a:xfrm>
                <a:off x="5763491"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ABD9B03-3D43-412F-9106-AD0C4200F104}"/>
                  </a:ext>
                </a:extLst>
              </p:cNvPr>
              <p:cNvCxnSpPr/>
              <p:nvPr/>
            </p:nvCxnSpPr>
            <p:spPr>
              <a:xfrm>
                <a:off x="6174510"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457DA4A-6C20-48A0-A08E-29499131613B}"/>
                  </a:ext>
                </a:extLst>
              </p:cNvPr>
              <p:cNvCxnSpPr/>
              <p:nvPr/>
            </p:nvCxnSpPr>
            <p:spPr>
              <a:xfrm>
                <a:off x="6590146"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395DE7-21DF-4F2B-8CE1-D5153D9EACF2}"/>
                  </a:ext>
                </a:extLst>
              </p:cNvPr>
              <p:cNvCxnSpPr/>
              <p:nvPr/>
            </p:nvCxnSpPr>
            <p:spPr>
              <a:xfrm>
                <a:off x="7037821"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9E9024F-53D7-411B-97CD-D3B41B3CFA98}"/>
                  </a:ext>
                </a:extLst>
              </p:cNvPr>
              <p:cNvCxnSpPr/>
              <p:nvPr/>
            </p:nvCxnSpPr>
            <p:spPr>
              <a:xfrm>
                <a:off x="7453457"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EC52417-3663-4EDD-9E12-CAD5A86C4973}"/>
                  </a:ext>
                </a:extLst>
              </p:cNvPr>
              <p:cNvCxnSpPr/>
              <p:nvPr/>
            </p:nvCxnSpPr>
            <p:spPr>
              <a:xfrm>
                <a:off x="7864476"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4436351-8FAD-4D41-B0F7-7049E0A42719}"/>
                  </a:ext>
                </a:extLst>
              </p:cNvPr>
              <p:cNvCxnSpPr/>
              <p:nvPr/>
            </p:nvCxnSpPr>
            <p:spPr>
              <a:xfrm>
                <a:off x="8280112"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B7891A7-5B7D-4F9E-B8A3-968E2D237773}"/>
                  </a:ext>
                </a:extLst>
              </p:cNvPr>
              <p:cNvCxnSpPr/>
              <p:nvPr/>
            </p:nvCxnSpPr>
            <p:spPr>
              <a:xfrm>
                <a:off x="8691130"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AB43483-A25E-4862-AD1E-34632E258A28}"/>
                  </a:ext>
                </a:extLst>
              </p:cNvPr>
              <p:cNvCxnSpPr/>
              <p:nvPr/>
            </p:nvCxnSpPr>
            <p:spPr>
              <a:xfrm>
                <a:off x="9106766"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5CD5D66-C9B4-498C-9F14-82721C43BADB}"/>
                  </a:ext>
                </a:extLst>
              </p:cNvPr>
              <p:cNvCxnSpPr/>
              <p:nvPr/>
            </p:nvCxnSpPr>
            <p:spPr>
              <a:xfrm>
                <a:off x="9517785"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1D71FDA-2499-4E89-8D37-4397775184A0}"/>
                  </a:ext>
                </a:extLst>
              </p:cNvPr>
              <p:cNvCxnSpPr/>
              <p:nvPr/>
            </p:nvCxnSpPr>
            <p:spPr>
              <a:xfrm>
                <a:off x="9933421"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3D4E7C3-F8AC-42C5-9064-B75887094F8F}"/>
                  </a:ext>
                </a:extLst>
              </p:cNvPr>
              <p:cNvCxnSpPr/>
              <p:nvPr/>
            </p:nvCxnSpPr>
            <p:spPr>
              <a:xfrm>
                <a:off x="10366087"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0585327-402C-476A-8DA1-76BFEE190DEF}"/>
                  </a:ext>
                </a:extLst>
              </p:cNvPr>
              <p:cNvCxnSpPr/>
              <p:nvPr/>
            </p:nvCxnSpPr>
            <p:spPr>
              <a:xfrm>
                <a:off x="10777105"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CEE1285-2906-4EDC-8A14-410C6AB558AF}"/>
                  </a:ext>
                </a:extLst>
              </p:cNvPr>
              <p:cNvCxnSpPr/>
              <p:nvPr/>
            </p:nvCxnSpPr>
            <p:spPr>
              <a:xfrm>
                <a:off x="11192741"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90DDD11-ADCA-4899-8565-8FD7C84463E1}"/>
                  </a:ext>
                </a:extLst>
              </p:cNvPr>
              <p:cNvCxnSpPr/>
              <p:nvPr/>
            </p:nvCxnSpPr>
            <p:spPr>
              <a:xfrm>
                <a:off x="11603760"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5C51CA-0C75-49C5-A51A-FBE6F4F00819}"/>
                  </a:ext>
                </a:extLst>
              </p:cNvPr>
              <p:cNvCxnSpPr/>
              <p:nvPr/>
            </p:nvCxnSpPr>
            <p:spPr>
              <a:xfrm>
                <a:off x="12019396"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2C96995-8F79-4D04-AF89-7301335E8658}"/>
                </a:ext>
              </a:extLst>
            </p:cNvPr>
            <p:cNvGrpSpPr/>
            <p:nvPr/>
          </p:nvGrpSpPr>
          <p:grpSpPr>
            <a:xfrm rot="5400000">
              <a:off x="2994893" y="-2679990"/>
              <a:ext cx="6202219" cy="12192003"/>
              <a:chOff x="387927" y="-1"/>
              <a:chExt cx="6202219" cy="6858001"/>
            </a:xfrm>
          </p:grpSpPr>
          <p:cxnSp>
            <p:nvCxnSpPr>
              <p:cNvPr id="10" name="Straight Connector 9">
                <a:extLst>
                  <a:ext uri="{FF2B5EF4-FFF2-40B4-BE49-F238E27FC236}">
                    <a16:creationId xmlns:a16="http://schemas.microsoft.com/office/drawing/2014/main" id="{1255244F-5DD6-49A7-B7BD-C8B339375956}"/>
                  </a:ext>
                </a:extLst>
              </p:cNvPr>
              <p:cNvCxnSpPr/>
              <p:nvPr/>
            </p:nvCxnSpPr>
            <p:spPr>
              <a:xfrm>
                <a:off x="5347855" y="-1"/>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E30932-18A8-4573-9BDA-38B59557B47F}"/>
                  </a:ext>
                </a:extLst>
              </p:cNvPr>
              <p:cNvCxnSpPr/>
              <p:nvPr/>
            </p:nvCxnSpPr>
            <p:spPr>
              <a:xfrm>
                <a:off x="387927"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49D458-A338-4D9A-B0F2-3996C118EB3B}"/>
                  </a:ext>
                </a:extLst>
              </p:cNvPr>
              <p:cNvCxnSpPr/>
              <p:nvPr/>
            </p:nvCxnSpPr>
            <p:spPr>
              <a:xfrm>
                <a:off x="803563"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E798AF-357D-4BA0-BC01-189190D6288A}"/>
                  </a:ext>
                </a:extLst>
              </p:cNvPr>
              <p:cNvCxnSpPr/>
              <p:nvPr/>
            </p:nvCxnSpPr>
            <p:spPr>
              <a:xfrm>
                <a:off x="1214582"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7C43E8-670B-43DB-B8AD-836A9ADB2FB9}"/>
                  </a:ext>
                </a:extLst>
              </p:cNvPr>
              <p:cNvCxnSpPr/>
              <p:nvPr/>
            </p:nvCxnSpPr>
            <p:spPr>
              <a:xfrm>
                <a:off x="1630218"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DDF837-0CB5-4AE2-8894-41D6B6E3DDC6}"/>
                  </a:ext>
                </a:extLst>
              </p:cNvPr>
              <p:cNvCxnSpPr/>
              <p:nvPr/>
            </p:nvCxnSpPr>
            <p:spPr>
              <a:xfrm>
                <a:off x="2041236"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7397F5-69A5-431E-9291-94CF077339D6}"/>
                  </a:ext>
                </a:extLst>
              </p:cNvPr>
              <p:cNvCxnSpPr/>
              <p:nvPr/>
            </p:nvCxnSpPr>
            <p:spPr>
              <a:xfrm>
                <a:off x="2456872"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1B7B7F-605A-45C5-874D-0E0C2768725D}"/>
                  </a:ext>
                </a:extLst>
              </p:cNvPr>
              <p:cNvCxnSpPr/>
              <p:nvPr/>
            </p:nvCxnSpPr>
            <p:spPr>
              <a:xfrm>
                <a:off x="2867891"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EF12D7-19D1-4B5B-B1C9-754346CC868D}"/>
                  </a:ext>
                </a:extLst>
              </p:cNvPr>
              <p:cNvCxnSpPr/>
              <p:nvPr/>
            </p:nvCxnSpPr>
            <p:spPr>
              <a:xfrm>
                <a:off x="3283527"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0B0C3E-0DCD-4FDA-8EDB-5CA52B24E32D}"/>
                  </a:ext>
                </a:extLst>
              </p:cNvPr>
              <p:cNvCxnSpPr/>
              <p:nvPr/>
            </p:nvCxnSpPr>
            <p:spPr>
              <a:xfrm>
                <a:off x="3694546"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540F28-4569-43BA-8702-56A2A3F10AF0}"/>
                  </a:ext>
                </a:extLst>
              </p:cNvPr>
              <p:cNvCxnSpPr/>
              <p:nvPr/>
            </p:nvCxnSpPr>
            <p:spPr>
              <a:xfrm>
                <a:off x="4110182"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49D6FFD-4591-4071-9748-12F2C4DDFB8D}"/>
                  </a:ext>
                </a:extLst>
              </p:cNvPr>
              <p:cNvCxnSpPr/>
              <p:nvPr/>
            </p:nvCxnSpPr>
            <p:spPr>
              <a:xfrm>
                <a:off x="4521201"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1BB2E3C-7873-4DD9-840B-1BF68DC1FBEA}"/>
                  </a:ext>
                </a:extLst>
              </p:cNvPr>
              <p:cNvCxnSpPr/>
              <p:nvPr/>
            </p:nvCxnSpPr>
            <p:spPr>
              <a:xfrm>
                <a:off x="4936837"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8F0E4D9-144C-4DD6-8363-7AB7A17F1806}"/>
                  </a:ext>
                </a:extLst>
              </p:cNvPr>
              <p:cNvCxnSpPr/>
              <p:nvPr/>
            </p:nvCxnSpPr>
            <p:spPr>
              <a:xfrm>
                <a:off x="5763491"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4711715-4C6E-427F-91E8-D44F78C875CA}"/>
                  </a:ext>
                </a:extLst>
              </p:cNvPr>
              <p:cNvCxnSpPr/>
              <p:nvPr/>
            </p:nvCxnSpPr>
            <p:spPr>
              <a:xfrm>
                <a:off x="6174510"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DD8B86-B3DA-4D21-8D69-51E4227E3BB6}"/>
                  </a:ext>
                </a:extLst>
              </p:cNvPr>
              <p:cNvCxnSpPr/>
              <p:nvPr/>
            </p:nvCxnSpPr>
            <p:spPr>
              <a:xfrm>
                <a:off x="6590146"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08743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A724D47-98B8-4C62-B53E-7050C04E0230}"/>
              </a:ext>
            </a:extLst>
          </p:cNvPr>
          <p:cNvSpPr>
            <a:spLocks noGrp="1"/>
          </p:cNvSpPr>
          <p:nvPr>
            <p:ph type="subTitle" idx="1"/>
          </p:nvPr>
        </p:nvSpPr>
        <p:spPr>
          <a:xfrm>
            <a:off x="1428909" y="2400107"/>
            <a:ext cx="10058400" cy="1820911"/>
          </a:xfrm>
        </p:spPr>
        <p:txBody>
          <a:bodyPr>
            <a:normAutofit/>
          </a:bodyPr>
          <a:lstStyle/>
          <a:p>
            <a:r>
              <a:rPr lang="en-US" b="1" dirty="0">
                <a:latin typeface="Tw Cen MT" panose="020B0602020104020603" pitchFamily="34" charset="0"/>
              </a:rPr>
              <a:t>TEAM MEMBERS </a:t>
            </a:r>
          </a:p>
          <a:p>
            <a:r>
              <a:rPr lang="en-US" b="1" dirty="0">
                <a:latin typeface="Tw Cen MT" panose="020B0602020104020603" pitchFamily="34" charset="0"/>
              </a:rPr>
              <a:t>SANJIL K C                                                    -   20BCE1855</a:t>
            </a:r>
          </a:p>
          <a:p>
            <a:r>
              <a:rPr lang="en-US" b="1" dirty="0">
                <a:latin typeface="Tw Cen MT" panose="020B0602020104020603" pitchFamily="34" charset="0"/>
              </a:rPr>
              <a:t>DEVARINTI DHAPATLA </a:t>
            </a:r>
            <a:r>
              <a:rPr lang="en-US" b="1">
                <a:latin typeface="Tw Cen MT" panose="020B0602020104020603" pitchFamily="34" charset="0"/>
              </a:rPr>
              <a:t>PUNEETH REDDY       </a:t>
            </a:r>
            <a:r>
              <a:rPr lang="en-US" b="1" dirty="0">
                <a:latin typeface="Tw Cen MT" panose="020B0602020104020603" pitchFamily="34" charset="0"/>
              </a:rPr>
              <a:t>-   20BCE1852</a:t>
            </a:r>
          </a:p>
          <a:p>
            <a:r>
              <a:rPr lang="en-US" b="1" dirty="0">
                <a:latin typeface="Tw Cen MT" panose="020B0602020104020603" pitchFamily="34" charset="0"/>
              </a:rPr>
              <a:t>KARTHIC S                                                    -   20BCE1840</a:t>
            </a:r>
          </a:p>
          <a:p>
            <a:endParaRPr lang="en-US" b="1" dirty="0">
              <a:latin typeface="Caviar Dreams" panose="020B0402020204020504" pitchFamily="34" charset="0"/>
            </a:endParaRPr>
          </a:p>
          <a:p>
            <a:endParaRPr lang="en-US" b="1" dirty="0">
              <a:latin typeface="Caviar Dreams" panose="020B0402020204020504" pitchFamily="34" charset="0"/>
            </a:endParaRPr>
          </a:p>
          <a:p>
            <a:endParaRPr lang="en-US" b="1" dirty="0">
              <a:latin typeface="Caviar Dreams" panose="020B0402020204020504" pitchFamily="34" charset="0"/>
            </a:endParaRPr>
          </a:p>
        </p:txBody>
      </p:sp>
      <p:sp>
        <p:nvSpPr>
          <p:cNvPr id="3" name="Title 2">
            <a:extLst>
              <a:ext uri="{FF2B5EF4-FFF2-40B4-BE49-F238E27FC236}">
                <a16:creationId xmlns:a16="http://schemas.microsoft.com/office/drawing/2014/main" id="{4AC0B5D9-F027-41F9-95A6-A6D4D66CADF7}"/>
              </a:ext>
            </a:extLst>
          </p:cNvPr>
          <p:cNvSpPr>
            <a:spLocks noGrp="1"/>
          </p:cNvSpPr>
          <p:nvPr>
            <p:ph type="ctrTitle"/>
          </p:nvPr>
        </p:nvSpPr>
        <p:spPr>
          <a:xfrm>
            <a:off x="1626563" y="135946"/>
            <a:ext cx="10131327" cy="2381090"/>
          </a:xfrm>
        </p:spPr>
        <p:txBody>
          <a:bodyPr>
            <a:noAutofit/>
          </a:bodyPr>
          <a:lstStyle/>
          <a:p>
            <a:r>
              <a:rPr lang="en-US" sz="2800" b="1" dirty="0">
                <a:latin typeface="Tw Cen MT" panose="020B0602020104020603" pitchFamily="34" charset="0"/>
              </a:rPr>
              <a:t>CSE4015  - HCI – REVIEW 1</a:t>
            </a:r>
            <a:br>
              <a:rPr lang="en-US" sz="2800" b="1" dirty="0">
                <a:latin typeface="Tw Cen MT" panose="020B0602020104020603" pitchFamily="34" charset="0"/>
              </a:rPr>
            </a:br>
            <a:br>
              <a:rPr lang="en-US" sz="2800" dirty="0">
                <a:latin typeface="AdamGorry-Lights" panose="020F0702020204020204" pitchFamily="34" charset="0"/>
              </a:rPr>
            </a:br>
            <a:r>
              <a:rPr lang="en-US" sz="2800" b="1" dirty="0">
                <a:latin typeface="Tw Cen MT" panose="020B0602020104020603" pitchFamily="34" charset="0"/>
              </a:rPr>
              <a:t>SMART ACCESS CONTROL</a:t>
            </a:r>
            <a:br>
              <a:rPr lang="en-US" sz="2800" b="1" dirty="0">
                <a:latin typeface="Tw Cen MT" panose="020B0602020104020603" pitchFamily="34" charset="0"/>
              </a:rPr>
            </a:br>
            <a:r>
              <a:rPr lang="en-US" sz="2800" b="1" dirty="0">
                <a:latin typeface="Tw Cen MT" panose="020B0602020104020603" pitchFamily="34" charset="0"/>
              </a:rPr>
              <a:t>FOR RESIDENT WITH</a:t>
            </a:r>
            <a:br>
              <a:rPr lang="en-US" sz="2800" b="1" dirty="0">
                <a:latin typeface="Tw Cen MT" panose="020B0602020104020603" pitchFamily="34" charset="0"/>
              </a:rPr>
            </a:br>
            <a:r>
              <a:rPr lang="en-US" sz="2800" b="1" dirty="0">
                <a:latin typeface="Tw Cen MT" panose="020B0602020104020603" pitchFamily="34" charset="0"/>
              </a:rPr>
              <a:t>TRANSFER LEARNING AND EASYOCR</a:t>
            </a:r>
            <a:br>
              <a:rPr lang="en-US" sz="2800" b="1" dirty="0">
                <a:latin typeface="Tw Cen MT" panose="020B0602020104020603" pitchFamily="34" charset="0"/>
              </a:rPr>
            </a:br>
            <a:endParaRPr lang="en-US" sz="2800" dirty="0">
              <a:latin typeface="AdamGorry-Lights" panose="020F0702020204020204" pitchFamily="34" charset="0"/>
            </a:endParaRPr>
          </a:p>
        </p:txBody>
      </p:sp>
      <p:cxnSp>
        <p:nvCxnSpPr>
          <p:cNvPr id="11" name="Straight Connector 10">
            <a:extLst>
              <a:ext uri="{FF2B5EF4-FFF2-40B4-BE49-F238E27FC236}">
                <a16:creationId xmlns:a16="http://schemas.microsoft.com/office/drawing/2014/main" id="{E7AF00DD-102C-4A4B-BB2D-F0CD3D9C8A49}"/>
              </a:ext>
            </a:extLst>
          </p:cNvPr>
          <p:cNvCxnSpPr>
            <a:cxnSpLocks/>
          </p:cNvCxnSpPr>
          <p:nvPr/>
        </p:nvCxnSpPr>
        <p:spPr>
          <a:xfrm>
            <a:off x="11943986" y="609094"/>
            <a:ext cx="0" cy="179101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6367209F-8264-47BC-BD18-A5D819DDA9F4}"/>
              </a:ext>
            </a:extLst>
          </p:cNvPr>
          <p:cNvGrpSpPr/>
          <p:nvPr/>
        </p:nvGrpSpPr>
        <p:grpSpPr>
          <a:xfrm>
            <a:off x="11730828" y="-3217"/>
            <a:ext cx="461172" cy="461172"/>
            <a:chOff x="11730828" y="-3217"/>
            <a:chExt cx="461172" cy="461172"/>
          </a:xfrm>
        </p:grpSpPr>
        <p:sp>
          <p:nvSpPr>
            <p:cNvPr id="17" name="TextBox 16">
              <a:extLst>
                <a:ext uri="{FF2B5EF4-FFF2-40B4-BE49-F238E27FC236}">
                  <a16:creationId xmlns:a16="http://schemas.microsoft.com/office/drawing/2014/main" id="{CBEF3DDE-C6F1-43A5-A014-EE7F77CF96DF}"/>
                </a:ext>
              </a:extLst>
            </p:cNvPr>
            <p:cNvSpPr txBox="1"/>
            <p:nvPr/>
          </p:nvSpPr>
          <p:spPr>
            <a:xfrm>
              <a:off x="11793143" y="96564"/>
              <a:ext cx="301686" cy="261610"/>
            </a:xfrm>
            <a:prstGeom prst="rect">
              <a:avLst/>
            </a:prstGeom>
            <a:noFill/>
          </p:spPr>
          <p:txBody>
            <a:bodyPr wrap="none" rtlCol="0">
              <a:spAutoFit/>
            </a:bodyPr>
            <a:lstStyle/>
            <a:p>
              <a:r>
                <a:rPr lang="en-US" sz="1100" spc="300" dirty="0">
                  <a:solidFill>
                    <a:schemeClr val="tx1">
                      <a:lumMod val="50000"/>
                      <a:lumOff val="50000"/>
                    </a:schemeClr>
                  </a:solidFill>
                  <a:latin typeface="Arial" panose="020B0604020202020204" pitchFamily="34" charset="0"/>
                  <a:cs typeface="Arial" panose="020B0604020202020204" pitchFamily="34" charset="0"/>
                </a:rPr>
                <a:t>1</a:t>
              </a:r>
            </a:p>
          </p:txBody>
        </p:sp>
        <p:sp>
          <p:nvSpPr>
            <p:cNvPr id="18" name="Rectangle 17">
              <a:extLst>
                <a:ext uri="{FF2B5EF4-FFF2-40B4-BE49-F238E27FC236}">
                  <a16:creationId xmlns:a16="http://schemas.microsoft.com/office/drawing/2014/main" id="{E1C61BD4-6B91-4830-82F6-84D46981A5F2}"/>
                </a:ext>
              </a:extLst>
            </p:cNvPr>
            <p:cNvSpPr/>
            <p:nvPr/>
          </p:nvSpPr>
          <p:spPr>
            <a:xfrm>
              <a:off x="11730828" y="-3217"/>
              <a:ext cx="461172" cy="461172"/>
            </a:xfrm>
            <a:prstGeom prst="rect">
              <a:avLst/>
            </a:prstGeom>
            <a:solidFill>
              <a:schemeClr val="bg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Chevron 18">
              <a:extLst>
                <a:ext uri="{FF2B5EF4-FFF2-40B4-BE49-F238E27FC236}">
                  <a16:creationId xmlns:a16="http://schemas.microsoft.com/office/drawing/2014/main" id="{63DA6392-FC75-4AC3-878B-B276A970B185}"/>
                </a:ext>
              </a:extLst>
            </p:cNvPr>
            <p:cNvSpPr/>
            <p:nvPr/>
          </p:nvSpPr>
          <p:spPr>
            <a:xfrm rot="5400000">
              <a:off x="11869990" y="135945"/>
              <a:ext cx="182847" cy="182847"/>
            </a:xfrm>
            <a:prstGeom prst="chevron">
              <a:avLst>
                <a:gd name="adj" fmla="val 523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 name="Freeform: Shape 22">
            <a:extLst>
              <a:ext uri="{FF2B5EF4-FFF2-40B4-BE49-F238E27FC236}">
                <a16:creationId xmlns:a16="http://schemas.microsoft.com/office/drawing/2014/main" id="{9E665B6D-D1E0-4DD9-A13F-7C31EF400E3D}"/>
              </a:ext>
            </a:extLst>
          </p:cNvPr>
          <p:cNvSpPr/>
          <p:nvPr/>
        </p:nvSpPr>
        <p:spPr>
          <a:xfrm>
            <a:off x="-10590460" y="-6700"/>
            <a:ext cx="12217023" cy="6858000"/>
          </a:xfrm>
          <a:custGeom>
            <a:avLst/>
            <a:gdLst>
              <a:gd name="connsiteX0" fmla="*/ 0 w 12217023"/>
              <a:gd name="connsiteY0" fmla="*/ 0 h 6858000"/>
              <a:gd name="connsiteX1" fmla="*/ 11817626 w 12217023"/>
              <a:gd name="connsiteY1" fmla="*/ 0 h 6858000"/>
              <a:gd name="connsiteX2" fmla="*/ 11817626 w 12217023"/>
              <a:gd name="connsiteY2" fmla="*/ 246529 h 6858000"/>
              <a:gd name="connsiteX3" fmla="*/ 12102721 w 12217023"/>
              <a:gd name="connsiteY3" fmla="*/ 246529 h 6858000"/>
              <a:gd name="connsiteX4" fmla="*/ 12217023 w 12217023"/>
              <a:gd name="connsiteY4" fmla="*/ 360831 h 6858000"/>
              <a:gd name="connsiteX5" fmla="*/ 12217023 w 12217023"/>
              <a:gd name="connsiteY5" fmla="*/ 1611581 h 6858000"/>
              <a:gd name="connsiteX6" fmla="*/ 12102721 w 12217023"/>
              <a:gd name="connsiteY6" fmla="*/ 1725883 h 6858000"/>
              <a:gd name="connsiteX7" fmla="*/ 11817626 w 12217023"/>
              <a:gd name="connsiteY7" fmla="*/ 1725883 h 6858000"/>
              <a:gd name="connsiteX8" fmla="*/ 11817626 w 12217023"/>
              <a:gd name="connsiteY8" fmla="*/ 6858000 h 6858000"/>
              <a:gd name="connsiteX9" fmla="*/ 0 w 1221702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7023" h="6858000">
                <a:moveTo>
                  <a:pt x="0" y="0"/>
                </a:moveTo>
                <a:lnTo>
                  <a:pt x="11817626" y="0"/>
                </a:lnTo>
                <a:lnTo>
                  <a:pt x="11817626" y="246529"/>
                </a:lnTo>
                <a:lnTo>
                  <a:pt x="12102721" y="246529"/>
                </a:lnTo>
                <a:cubicBezTo>
                  <a:pt x="12165848" y="246529"/>
                  <a:pt x="12217023" y="297704"/>
                  <a:pt x="12217023" y="360831"/>
                </a:cubicBezTo>
                <a:lnTo>
                  <a:pt x="12217023" y="1611581"/>
                </a:lnTo>
                <a:cubicBezTo>
                  <a:pt x="12217023" y="1674708"/>
                  <a:pt x="12165848" y="1725883"/>
                  <a:pt x="12102721" y="1725883"/>
                </a:cubicBezTo>
                <a:lnTo>
                  <a:pt x="11817626" y="1725883"/>
                </a:lnTo>
                <a:lnTo>
                  <a:pt x="11817626" y="6858000"/>
                </a:lnTo>
                <a:lnTo>
                  <a:pt x="0" y="6858000"/>
                </a:lnTo>
                <a:close/>
              </a:path>
            </a:pathLst>
          </a:custGeom>
          <a:solidFill>
            <a:schemeClr val="bg1">
              <a:lumMod val="95000"/>
            </a:schemeClr>
          </a:solidFill>
          <a:ln>
            <a:solidFill>
              <a:schemeClr val="bg1">
                <a:lumMod val="95000"/>
              </a:schemeClr>
            </a:solidFill>
          </a:ln>
          <a:effectLst>
            <a:outerShdw blurRad="127000" dist="381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846560BD-1DB3-450C-B9A3-DA9193C46BD1}"/>
              </a:ext>
            </a:extLst>
          </p:cNvPr>
          <p:cNvSpPr/>
          <p:nvPr/>
        </p:nvSpPr>
        <p:spPr>
          <a:xfrm>
            <a:off x="-10765004"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1449687 h 6858000"/>
              <a:gd name="connsiteX3" fmla="*/ 12079611 w 12193913"/>
              <a:gd name="connsiteY3" fmla="*/ 1449687 h 6858000"/>
              <a:gd name="connsiteX4" fmla="*/ 12193913 w 12193913"/>
              <a:gd name="connsiteY4" fmla="*/ 1563989 h 6858000"/>
              <a:gd name="connsiteX5" fmla="*/ 12193913 w 12193913"/>
              <a:gd name="connsiteY5" fmla="*/ 2814739 h 6858000"/>
              <a:gd name="connsiteX6" fmla="*/ 12079611 w 12193913"/>
              <a:gd name="connsiteY6" fmla="*/ 2929041 h 6858000"/>
              <a:gd name="connsiteX7" fmla="*/ 11817626 w 12193913"/>
              <a:gd name="connsiteY7" fmla="*/ 2929041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1449687"/>
                </a:lnTo>
                <a:lnTo>
                  <a:pt x="12079611" y="1449687"/>
                </a:lnTo>
                <a:cubicBezTo>
                  <a:pt x="12142738" y="1449687"/>
                  <a:pt x="12193913" y="1500862"/>
                  <a:pt x="12193913" y="1563989"/>
                </a:cubicBezTo>
                <a:lnTo>
                  <a:pt x="12193913" y="2814739"/>
                </a:lnTo>
                <a:cubicBezTo>
                  <a:pt x="12193913" y="2877866"/>
                  <a:pt x="12142738" y="2929041"/>
                  <a:pt x="12079611" y="2929041"/>
                </a:cubicBezTo>
                <a:lnTo>
                  <a:pt x="11817626" y="2929041"/>
                </a:lnTo>
                <a:lnTo>
                  <a:pt x="11817626" y="6858000"/>
                </a:lnTo>
                <a:lnTo>
                  <a:pt x="0" y="6858000"/>
                </a:lnTo>
                <a:close/>
              </a:path>
            </a:pathLst>
          </a:custGeom>
          <a:solidFill>
            <a:schemeClr val="bg1">
              <a:lumMod val="85000"/>
            </a:schemeClr>
          </a:solidFill>
          <a:ln>
            <a:solidFill>
              <a:schemeClr val="bg1">
                <a:lumMod val="85000"/>
              </a:schemeClr>
            </a:solidFill>
          </a:ln>
          <a:effectLst>
            <a:outerShdw blurRad="127000" dist="381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A94EB775-AB8A-4D9F-93C7-9A93FC2AE21E}"/>
              </a:ext>
            </a:extLst>
          </p:cNvPr>
          <p:cNvSpPr/>
          <p:nvPr/>
        </p:nvSpPr>
        <p:spPr>
          <a:xfrm>
            <a:off x="-10952307"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2278545 h 6858000"/>
              <a:gd name="connsiteX3" fmla="*/ 12079611 w 12193913"/>
              <a:gd name="connsiteY3" fmla="*/ 2278545 h 6858000"/>
              <a:gd name="connsiteX4" fmla="*/ 12193913 w 12193913"/>
              <a:gd name="connsiteY4" fmla="*/ 2392847 h 6858000"/>
              <a:gd name="connsiteX5" fmla="*/ 12193913 w 12193913"/>
              <a:gd name="connsiteY5" fmla="*/ 3643597 h 6858000"/>
              <a:gd name="connsiteX6" fmla="*/ 12079611 w 12193913"/>
              <a:gd name="connsiteY6" fmla="*/ 3757899 h 6858000"/>
              <a:gd name="connsiteX7" fmla="*/ 11817626 w 12193913"/>
              <a:gd name="connsiteY7" fmla="*/ 3757899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2278545"/>
                </a:lnTo>
                <a:lnTo>
                  <a:pt x="12079611" y="2278545"/>
                </a:lnTo>
                <a:cubicBezTo>
                  <a:pt x="12142738" y="2278545"/>
                  <a:pt x="12193913" y="2329720"/>
                  <a:pt x="12193913" y="2392847"/>
                </a:cubicBezTo>
                <a:lnTo>
                  <a:pt x="12193913" y="3643597"/>
                </a:lnTo>
                <a:cubicBezTo>
                  <a:pt x="12193913" y="3706724"/>
                  <a:pt x="12142738" y="3757899"/>
                  <a:pt x="12079611" y="3757899"/>
                </a:cubicBezTo>
                <a:lnTo>
                  <a:pt x="11817626" y="3757899"/>
                </a:lnTo>
                <a:lnTo>
                  <a:pt x="11817626" y="6858000"/>
                </a:lnTo>
                <a:lnTo>
                  <a:pt x="0" y="6858000"/>
                </a:lnTo>
                <a:close/>
              </a:path>
            </a:pathLst>
          </a:custGeom>
          <a:solidFill>
            <a:schemeClr val="bg1">
              <a:lumMod val="75000"/>
            </a:schemeClr>
          </a:solidFill>
          <a:ln>
            <a:solidFill>
              <a:schemeClr val="bg1">
                <a:lumMod val="75000"/>
              </a:schemeClr>
            </a:solidFill>
          </a:ln>
          <a:effectLst>
            <a:outerShdw blurRad="127000" dist="381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A5820F83-50FB-4114-B214-543D6E2B0BFC}"/>
              </a:ext>
            </a:extLst>
          </p:cNvPr>
          <p:cNvSpPr/>
          <p:nvPr/>
        </p:nvSpPr>
        <p:spPr>
          <a:xfrm>
            <a:off x="-11129729" y="-1675"/>
            <a:ext cx="12176422" cy="6858000"/>
          </a:xfrm>
          <a:custGeom>
            <a:avLst/>
            <a:gdLst>
              <a:gd name="connsiteX0" fmla="*/ 0 w 12176422"/>
              <a:gd name="connsiteY0" fmla="*/ 0 h 6858000"/>
              <a:gd name="connsiteX1" fmla="*/ 11817626 w 12176422"/>
              <a:gd name="connsiteY1" fmla="*/ 0 h 6858000"/>
              <a:gd name="connsiteX2" fmla="*/ 11817626 w 12176422"/>
              <a:gd name="connsiteY2" fmla="*/ 3179706 h 6858000"/>
              <a:gd name="connsiteX3" fmla="*/ 12062120 w 12176422"/>
              <a:gd name="connsiteY3" fmla="*/ 3179706 h 6858000"/>
              <a:gd name="connsiteX4" fmla="*/ 12176422 w 12176422"/>
              <a:gd name="connsiteY4" fmla="*/ 3294008 h 6858000"/>
              <a:gd name="connsiteX5" fmla="*/ 12176422 w 12176422"/>
              <a:gd name="connsiteY5" fmla="*/ 4544758 h 6858000"/>
              <a:gd name="connsiteX6" fmla="*/ 12062120 w 12176422"/>
              <a:gd name="connsiteY6" fmla="*/ 4659060 h 6858000"/>
              <a:gd name="connsiteX7" fmla="*/ 11817626 w 12176422"/>
              <a:gd name="connsiteY7" fmla="*/ 4659060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3179706"/>
                </a:lnTo>
                <a:lnTo>
                  <a:pt x="12062120" y="3179706"/>
                </a:lnTo>
                <a:cubicBezTo>
                  <a:pt x="12125247" y="3179706"/>
                  <a:pt x="12176422" y="3230881"/>
                  <a:pt x="12176422" y="3294008"/>
                </a:cubicBezTo>
                <a:lnTo>
                  <a:pt x="12176422" y="4544758"/>
                </a:lnTo>
                <a:cubicBezTo>
                  <a:pt x="12176422" y="4607885"/>
                  <a:pt x="12125247" y="4659060"/>
                  <a:pt x="12062120" y="4659060"/>
                </a:cubicBezTo>
                <a:lnTo>
                  <a:pt x="11817626" y="4659060"/>
                </a:lnTo>
                <a:lnTo>
                  <a:pt x="11817626" y="6858000"/>
                </a:lnTo>
                <a:lnTo>
                  <a:pt x="0" y="6858000"/>
                </a:lnTo>
                <a:close/>
              </a:path>
            </a:pathLst>
          </a:custGeom>
          <a:solidFill>
            <a:schemeClr val="bg1">
              <a:lumMod val="65000"/>
            </a:schemeClr>
          </a:solidFill>
          <a:ln>
            <a:solidFill>
              <a:schemeClr val="bg1">
                <a:lumMod val="65000"/>
              </a:schemeClr>
            </a:solidFill>
          </a:ln>
          <a:effectLst>
            <a:outerShdw blurRad="127000" dist="381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7639BFA1-6D9F-4E35-B248-5A91BB1B4F7C}"/>
              </a:ext>
            </a:extLst>
          </p:cNvPr>
          <p:cNvSpPr/>
          <p:nvPr/>
        </p:nvSpPr>
        <p:spPr>
          <a:xfrm>
            <a:off x="-11327383" y="-3350"/>
            <a:ext cx="12176422" cy="6858000"/>
          </a:xfrm>
          <a:custGeom>
            <a:avLst/>
            <a:gdLst>
              <a:gd name="connsiteX0" fmla="*/ 0 w 12176422"/>
              <a:gd name="connsiteY0" fmla="*/ 0 h 6858000"/>
              <a:gd name="connsiteX1" fmla="*/ 11817626 w 12176422"/>
              <a:gd name="connsiteY1" fmla="*/ 0 h 6858000"/>
              <a:gd name="connsiteX2" fmla="*/ 11817626 w 12176422"/>
              <a:gd name="connsiteY2" fmla="*/ 4080867 h 6858000"/>
              <a:gd name="connsiteX3" fmla="*/ 12062120 w 12176422"/>
              <a:gd name="connsiteY3" fmla="*/ 4080867 h 6858000"/>
              <a:gd name="connsiteX4" fmla="*/ 12176422 w 12176422"/>
              <a:gd name="connsiteY4" fmla="*/ 4195169 h 6858000"/>
              <a:gd name="connsiteX5" fmla="*/ 12176422 w 12176422"/>
              <a:gd name="connsiteY5" fmla="*/ 5445919 h 6858000"/>
              <a:gd name="connsiteX6" fmla="*/ 12062120 w 12176422"/>
              <a:gd name="connsiteY6" fmla="*/ 5560221 h 6858000"/>
              <a:gd name="connsiteX7" fmla="*/ 11817626 w 12176422"/>
              <a:gd name="connsiteY7" fmla="*/ 5560221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4080867"/>
                </a:lnTo>
                <a:lnTo>
                  <a:pt x="12062120" y="4080867"/>
                </a:lnTo>
                <a:cubicBezTo>
                  <a:pt x="12125247" y="4080867"/>
                  <a:pt x="12176422" y="4132042"/>
                  <a:pt x="12176422" y="4195169"/>
                </a:cubicBezTo>
                <a:lnTo>
                  <a:pt x="12176422" y="5445919"/>
                </a:lnTo>
                <a:cubicBezTo>
                  <a:pt x="12176422" y="5509046"/>
                  <a:pt x="12125247" y="5560221"/>
                  <a:pt x="12062120" y="5560221"/>
                </a:cubicBezTo>
                <a:lnTo>
                  <a:pt x="11817626" y="5560221"/>
                </a:lnTo>
                <a:lnTo>
                  <a:pt x="11817626" y="6858000"/>
                </a:lnTo>
                <a:lnTo>
                  <a:pt x="0" y="6858000"/>
                </a:lnTo>
                <a:close/>
              </a:path>
            </a:pathLst>
          </a:custGeom>
          <a:solidFill>
            <a:schemeClr val="bg1">
              <a:lumMod val="50000"/>
            </a:schemeClr>
          </a:solidFill>
          <a:ln>
            <a:solidFill>
              <a:schemeClr val="bg1">
                <a:lumMod val="50000"/>
              </a:schemeClr>
            </a:solidFill>
          </a:ln>
          <a:effectLst>
            <a:outerShdw blurRad="127000" dist="381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8CEC465A-A583-482C-80B7-E051DCA48471}"/>
              </a:ext>
            </a:extLst>
          </p:cNvPr>
          <p:cNvSpPr/>
          <p:nvPr/>
        </p:nvSpPr>
        <p:spPr>
          <a:xfrm>
            <a:off x="-11490622" y="-5025"/>
            <a:ext cx="12176422" cy="6858000"/>
          </a:xfrm>
          <a:custGeom>
            <a:avLst/>
            <a:gdLst>
              <a:gd name="connsiteX0" fmla="*/ 0 w 12176422"/>
              <a:gd name="connsiteY0" fmla="*/ 0 h 6858000"/>
              <a:gd name="connsiteX1" fmla="*/ 11817626 w 12176422"/>
              <a:gd name="connsiteY1" fmla="*/ 0 h 6858000"/>
              <a:gd name="connsiteX2" fmla="*/ 11817626 w 12176422"/>
              <a:gd name="connsiteY2" fmla="*/ 5157165 h 6858000"/>
              <a:gd name="connsiteX3" fmla="*/ 12062120 w 12176422"/>
              <a:gd name="connsiteY3" fmla="*/ 5157165 h 6858000"/>
              <a:gd name="connsiteX4" fmla="*/ 12176422 w 12176422"/>
              <a:gd name="connsiteY4" fmla="*/ 5271467 h 6858000"/>
              <a:gd name="connsiteX5" fmla="*/ 12176422 w 12176422"/>
              <a:gd name="connsiteY5" fmla="*/ 6522217 h 6858000"/>
              <a:gd name="connsiteX6" fmla="*/ 12062120 w 12176422"/>
              <a:gd name="connsiteY6" fmla="*/ 6636519 h 6858000"/>
              <a:gd name="connsiteX7" fmla="*/ 11817626 w 12176422"/>
              <a:gd name="connsiteY7" fmla="*/ 6636519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5157165"/>
                </a:lnTo>
                <a:lnTo>
                  <a:pt x="12062120" y="5157165"/>
                </a:lnTo>
                <a:cubicBezTo>
                  <a:pt x="12125247" y="5157165"/>
                  <a:pt x="12176422" y="5208340"/>
                  <a:pt x="12176422" y="5271467"/>
                </a:cubicBezTo>
                <a:lnTo>
                  <a:pt x="12176422" y="6522217"/>
                </a:lnTo>
                <a:cubicBezTo>
                  <a:pt x="12176422" y="6585344"/>
                  <a:pt x="12125247" y="6636519"/>
                  <a:pt x="12062120" y="6636519"/>
                </a:cubicBezTo>
                <a:lnTo>
                  <a:pt x="11817626" y="6636519"/>
                </a:lnTo>
                <a:lnTo>
                  <a:pt x="11817626" y="6858000"/>
                </a:lnTo>
                <a:lnTo>
                  <a:pt x="0" y="6858000"/>
                </a:lnTo>
                <a:close/>
              </a:path>
            </a:pathLst>
          </a:custGeom>
          <a:solidFill>
            <a:schemeClr val="tx1">
              <a:lumMod val="65000"/>
              <a:lumOff val="35000"/>
            </a:schemeClr>
          </a:solidFill>
          <a:ln>
            <a:solidFill>
              <a:schemeClr val="tx1">
                <a:lumMod val="65000"/>
                <a:lumOff val="35000"/>
              </a:schemeClr>
            </a:solidFill>
          </a:ln>
          <a:effectLst>
            <a:outerShdw blurRad="127000" dist="381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72273433"/>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0000">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14:bounceEnd="40000">
                                          <p:cBhvr additive="base">
                                            <p:cTn id="7" dur="1000" fill="hold"/>
                                            <p:tgtEl>
                                              <p:spTgt spid="23"/>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14:bounceEnd="40000">
                                          <p:cBhvr additive="base">
                                            <p:cTn id="11" dur="1000" fill="hold"/>
                                            <p:tgtEl>
                                              <p:spTgt spid="24"/>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0000">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14:bounceEnd="40000">
                                          <p:cBhvr additive="base">
                                            <p:cTn id="15" dur="1000" fill="hold"/>
                                            <p:tgtEl>
                                              <p:spTgt spid="25"/>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40000">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14:bounceEnd="40000">
                                          <p:cBhvr additive="base">
                                            <p:cTn id="19" dur="1000" fill="hold"/>
                                            <p:tgtEl>
                                              <p:spTgt spid="26"/>
                                            </p:tgtEl>
                                            <p:attrNameLst>
                                              <p:attrName>ppt_x</p:attrName>
                                            </p:attrNameLst>
                                          </p:cBhvr>
                                          <p:tavLst>
                                            <p:tav tm="0">
                                              <p:val>
                                                <p:strVal val="0-#ppt_w/2"/>
                                              </p:val>
                                            </p:tav>
                                            <p:tav tm="100000">
                                              <p:val>
                                                <p:strVal val="#ppt_x"/>
                                              </p:val>
                                            </p:tav>
                                          </p:tavLst>
                                        </p:anim>
                                        <p:anim calcmode="lin" valueType="num" p14:bounceEnd="40000">
                                          <p:cBhvr additive="base">
                                            <p:cTn id="20" dur="1000" fill="hold"/>
                                            <p:tgtEl>
                                              <p:spTgt spid="2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40000">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14:bounceEnd="40000">
                                          <p:cBhvr additive="base">
                                            <p:cTn id="23" dur="1000" fill="hold"/>
                                            <p:tgtEl>
                                              <p:spTgt spid="27"/>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2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40000">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14:bounceEnd="40000">
                                          <p:cBhvr additive="base">
                                            <p:cTn id="27" dur="1000" fill="hold"/>
                                            <p:tgtEl>
                                              <p:spTgt spid="28"/>
                                            </p:tgtEl>
                                            <p:attrNameLst>
                                              <p:attrName>ppt_x</p:attrName>
                                            </p:attrNameLst>
                                          </p:cBhvr>
                                          <p:tavLst>
                                            <p:tav tm="0">
                                              <p:val>
                                                <p:strVal val="0-#ppt_w/2"/>
                                              </p:val>
                                            </p:tav>
                                            <p:tav tm="100000">
                                              <p:val>
                                                <p:strVal val="#ppt_x"/>
                                              </p:val>
                                            </p:tav>
                                          </p:tavLst>
                                        </p:anim>
                                        <p:anim calcmode="lin" valueType="num" p14:bounceEnd="40000">
                                          <p:cBhvr additive="base">
                                            <p:cTn id="28" dur="1000" fill="hold"/>
                                            <p:tgtEl>
                                              <p:spTgt spid="28"/>
                                            </p:tgtEl>
                                            <p:attrNameLst>
                                              <p:attrName>ppt_y</p:attrName>
                                            </p:attrNameLst>
                                          </p:cBhvr>
                                          <p:tavLst>
                                            <p:tav tm="0">
                                              <p:val>
                                                <p:strVal val="#ppt_y"/>
                                              </p:val>
                                            </p:tav>
                                            <p:tav tm="100000">
                                              <p:val>
                                                <p:strVal val="#ppt_y"/>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750" fill="hold"/>
                                            <p:tgtEl>
                                              <p:spTgt spid="3"/>
                                            </p:tgtEl>
                                            <p:attrNameLst>
                                              <p:attrName>ppt_w</p:attrName>
                                            </p:attrNameLst>
                                          </p:cBhvr>
                                          <p:tavLst>
                                            <p:tav tm="0">
                                              <p:val>
                                                <p:fltVal val="0"/>
                                              </p:val>
                                            </p:tav>
                                            <p:tav tm="100000">
                                              <p:val>
                                                <p:strVal val="#ppt_w"/>
                                              </p:val>
                                            </p:tav>
                                          </p:tavLst>
                                        </p:anim>
                                        <p:anim calcmode="lin" valueType="num">
                                          <p:cBhvr>
                                            <p:cTn id="32" dur="750" fill="hold"/>
                                            <p:tgtEl>
                                              <p:spTgt spid="3"/>
                                            </p:tgtEl>
                                            <p:attrNameLst>
                                              <p:attrName>ppt_h</p:attrName>
                                            </p:attrNameLst>
                                          </p:cBhvr>
                                          <p:tavLst>
                                            <p:tav tm="0">
                                              <p:val>
                                                <p:fltVal val="0"/>
                                              </p:val>
                                            </p:tav>
                                            <p:tav tm="100000">
                                              <p:val>
                                                <p:strVal val="#ppt_h"/>
                                              </p:val>
                                            </p:tav>
                                          </p:tavLst>
                                        </p:anim>
                                        <p:animEffect transition="in" filter="fade">
                                          <p:cBhvr>
                                            <p:cTn id="33" dur="750"/>
                                            <p:tgtEl>
                                              <p:spTgt spid="3"/>
                                            </p:tgtEl>
                                          </p:cBhvr>
                                        </p:animEffect>
                                      </p:childTnLst>
                                    </p:cTn>
                                  </p:par>
                                </p:childTnLst>
                              </p:cTn>
                            </p:par>
                            <p:par>
                              <p:cTn id="34" fill="hold">
                                <p:stCondLst>
                                  <p:cond delay="1000"/>
                                </p:stCondLst>
                                <p:childTnLst>
                                  <p:par>
                                    <p:cTn id="35" presetID="53" presetClass="entr" presetSubtype="16" fill="hold" grpId="0" nodeType="after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anim calcmode="lin" valueType="num">
                                          <p:cBhvr>
                                            <p:cTn id="3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2">
                                                <p:txEl>
                                                  <p:pRg st="0" end="0"/>
                                                </p:txEl>
                                              </p:spTgt>
                                            </p:tgtEl>
                                          </p:cBhvr>
                                        </p:animEffect>
                                      </p:childTnLst>
                                    </p:cTn>
                                  </p:par>
                                </p:childTnLst>
                              </p:cTn>
                            </p:par>
                            <p:par>
                              <p:cTn id="40" fill="hold">
                                <p:stCondLst>
                                  <p:cond delay="1500"/>
                                </p:stCondLst>
                                <p:childTnLst>
                                  <p:par>
                                    <p:cTn id="41" presetID="53" presetClass="entr" presetSubtype="16" fill="hold" grpId="0" nodeType="after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 calcmode="lin" valueType="num">
                                          <p:cBhvr>
                                            <p:cTn id="43"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44"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45" dur="500"/>
                                            <p:tgtEl>
                                              <p:spTgt spid="2">
                                                <p:txEl>
                                                  <p:pRg st="1" end="1"/>
                                                </p:txEl>
                                              </p:spTgt>
                                            </p:tgtEl>
                                          </p:cBhvr>
                                        </p:animEffect>
                                      </p:childTnLst>
                                    </p:cTn>
                                  </p:par>
                                </p:childTnLst>
                              </p:cTn>
                            </p:par>
                            <p:par>
                              <p:cTn id="46" fill="hold">
                                <p:stCondLst>
                                  <p:cond delay="2000"/>
                                </p:stCondLst>
                                <p:childTnLst>
                                  <p:par>
                                    <p:cTn id="47" presetID="53" presetClass="entr" presetSubtype="16" fill="hold" grpId="0" nodeType="after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p:cTn id="49"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50"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51" dur="500"/>
                                            <p:tgtEl>
                                              <p:spTgt spid="2">
                                                <p:txEl>
                                                  <p:pRg st="2" end="2"/>
                                                </p:txEl>
                                              </p:spTgt>
                                            </p:tgtEl>
                                          </p:cBhvr>
                                        </p:animEffect>
                                      </p:childTnLst>
                                    </p:cTn>
                                  </p:par>
                                </p:childTnLst>
                              </p:cTn>
                            </p:par>
                            <p:par>
                              <p:cTn id="52" fill="hold">
                                <p:stCondLst>
                                  <p:cond delay="2500"/>
                                </p:stCondLst>
                                <p:childTnLst>
                                  <p:par>
                                    <p:cTn id="53" presetID="53" presetClass="entr" presetSubtype="16" fill="hold" grpId="0" nodeType="afterEffect">
                                      <p:stCondLst>
                                        <p:cond delay="0"/>
                                      </p:stCondLst>
                                      <p:childTnLst>
                                        <p:set>
                                          <p:cBhvr>
                                            <p:cTn id="54" dur="1" fill="hold">
                                              <p:stCondLst>
                                                <p:cond delay="0"/>
                                              </p:stCondLst>
                                            </p:cTn>
                                            <p:tgtEl>
                                              <p:spTgt spid="2">
                                                <p:txEl>
                                                  <p:pRg st="3" end="3"/>
                                                </p:txEl>
                                              </p:spTgt>
                                            </p:tgtEl>
                                            <p:attrNameLst>
                                              <p:attrName>style.visibility</p:attrName>
                                            </p:attrNameLst>
                                          </p:cBhvr>
                                          <p:to>
                                            <p:strVal val="visible"/>
                                          </p:to>
                                        </p:set>
                                        <p:anim calcmode="lin" valueType="num">
                                          <p:cBhvr>
                                            <p:cTn id="55"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56"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5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23" grpId="0" animBg="1"/>
          <p:bldP spid="24" grpId="0" animBg="1"/>
          <p:bldP spid="25" grpId="0" animBg="1"/>
          <p:bldP spid="26" grpId="0" animBg="1"/>
          <p:bldP spid="27" grpId="0" animBg="1"/>
          <p:bldP spid="2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0-#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0" fill="hold"/>
                                            <p:tgtEl>
                                              <p:spTgt spid="24"/>
                                            </p:tgtEl>
                                            <p:attrNameLst>
                                              <p:attrName>ppt_x</p:attrName>
                                            </p:attrNameLst>
                                          </p:cBhvr>
                                          <p:tavLst>
                                            <p:tav tm="0">
                                              <p:val>
                                                <p:strVal val="0-#ppt_w/2"/>
                                              </p:val>
                                            </p:tav>
                                            <p:tav tm="100000">
                                              <p:val>
                                                <p:strVal val="#ppt_x"/>
                                              </p:val>
                                            </p:tav>
                                          </p:tavLst>
                                        </p:anim>
                                        <p:anim calcmode="lin" valueType="num">
                                          <p:cBhvr additive="base">
                                            <p:cTn id="12" dur="10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0-#ppt_w/2"/>
                                              </p:val>
                                            </p:tav>
                                            <p:tav tm="100000">
                                              <p:val>
                                                <p:strVal val="#ppt_x"/>
                                              </p:val>
                                            </p:tav>
                                          </p:tavLst>
                                        </p:anim>
                                        <p:anim calcmode="lin" valueType="num">
                                          <p:cBhvr additive="base">
                                            <p:cTn id="16" dur="100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0-#ppt_w/2"/>
                                              </p:val>
                                            </p:tav>
                                            <p:tav tm="100000">
                                              <p:val>
                                                <p:strVal val="#ppt_x"/>
                                              </p:val>
                                            </p:tav>
                                          </p:tavLst>
                                        </p:anim>
                                        <p:anim calcmode="lin" valueType="num">
                                          <p:cBhvr additive="base">
                                            <p:cTn id="20" dur="1000" fill="hold"/>
                                            <p:tgtEl>
                                              <p:spTgt spid="2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0-#ppt_w/2"/>
                                              </p:val>
                                            </p:tav>
                                            <p:tav tm="100000">
                                              <p:val>
                                                <p:strVal val="#ppt_x"/>
                                              </p:val>
                                            </p:tav>
                                          </p:tavLst>
                                        </p:anim>
                                        <p:anim calcmode="lin" valueType="num">
                                          <p:cBhvr additive="base">
                                            <p:cTn id="24" dur="1000" fill="hold"/>
                                            <p:tgtEl>
                                              <p:spTgt spid="2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1000" fill="hold"/>
                                            <p:tgtEl>
                                              <p:spTgt spid="28"/>
                                            </p:tgtEl>
                                            <p:attrNameLst>
                                              <p:attrName>ppt_x</p:attrName>
                                            </p:attrNameLst>
                                          </p:cBhvr>
                                          <p:tavLst>
                                            <p:tav tm="0">
                                              <p:val>
                                                <p:strVal val="0-#ppt_w/2"/>
                                              </p:val>
                                            </p:tav>
                                            <p:tav tm="100000">
                                              <p:val>
                                                <p:strVal val="#ppt_x"/>
                                              </p:val>
                                            </p:tav>
                                          </p:tavLst>
                                        </p:anim>
                                        <p:anim calcmode="lin" valueType="num">
                                          <p:cBhvr additive="base">
                                            <p:cTn id="28" dur="1000" fill="hold"/>
                                            <p:tgtEl>
                                              <p:spTgt spid="28"/>
                                            </p:tgtEl>
                                            <p:attrNameLst>
                                              <p:attrName>ppt_y</p:attrName>
                                            </p:attrNameLst>
                                          </p:cBhvr>
                                          <p:tavLst>
                                            <p:tav tm="0">
                                              <p:val>
                                                <p:strVal val="#ppt_y"/>
                                              </p:val>
                                            </p:tav>
                                            <p:tav tm="100000">
                                              <p:val>
                                                <p:strVal val="#ppt_y"/>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750" fill="hold"/>
                                            <p:tgtEl>
                                              <p:spTgt spid="3"/>
                                            </p:tgtEl>
                                            <p:attrNameLst>
                                              <p:attrName>ppt_w</p:attrName>
                                            </p:attrNameLst>
                                          </p:cBhvr>
                                          <p:tavLst>
                                            <p:tav tm="0">
                                              <p:val>
                                                <p:fltVal val="0"/>
                                              </p:val>
                                            </p:tav>
                                            <p:tav tm="100000">
                                              <p:val>
                                                <p:strVal val="#ppt_w"/>
                                              </p:val>
                                            </p:tav>
                                          </p:tavLst>
                                        </p:anim>
                                        <p:anim calcmode="lin" valueType="num">
                                          <p:cBhvr>
                                            <p:cTn id="32" dur="750" fill="hold"/>
                                            <p:tgtEl>
                                              <p:spTgt spid="3"/>
                                            </p:tgtEl>
                                            <p:attrNameLst>
                                              <p:attrName>ppt_h</p:attrName>
                                            </p:attrNameLst>
                                          </p:cBhvr>
                                          <p:tavLst>
                                            <p:tav tm="0">
                                              <p:val>
                                                <p:fltVal val="0"/>
                                              </p:val>
                                            </p:tav>
                                            <p:tav tm="100000">
                                              <p:val>
                                                <p:strVal val="#ppt_h"/>
                                              </p:val>
                                            </p:tav>
                                          </p:tavLst>
                                        </p:anim>
                                        <p:animEffect transition="in" filter="fade">
                                          <p:cBhvr>
                                            <p:cTn id="33" dur="750"/>
                                            <p:tgtEl>
                                              <p:spTgt spid="3"/>
                                            </p:tgtEl>
                                          </p:cBhvr>
                                        </p:animEffect>
                                      </p:childTnLst>
                                    </p:cTn>
                                  </p:par>
                                </p:childTnLst>
                              </p:cTn>
                            </p:par>
                            <p:par>
                              <p:cTn id="34" fill="hold">
                                <p:stCondLst>
                                  <p:cond delay="1000"/>
                                </p:stCondLst>
                                <p:childTnLst>
                                  <p:par>
                                    <p:cTn id="35" presetID="53" presetClass="entr" presetSubtype="16" fill="hold" grpId="0" nodeType="after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anim calcmode="lin" valueType="num">
                                          <p:cBhvr>
                                            <p:cTn id="3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2">
                                                <p:txEl>
                                                  <p:pRg st="0" end="0"/>
                                                </p:txEl>
                                              </p:spTgt>
                                            </p:tgtEl>
                                          </p:cBhvr>
                                        </p:animEffect>
                                      </p:childTnLst>
                                    </p:cTn>
                                  </p:par>
                                </p:childTnLst>
                              </p:cTn>
                            </p:par>
                            <p:par>
                              <p:cTn id="40" fill="hold">
                                <p:stCondLst>
                                  <p:cond delay="1500"/>
                                </p:stCondLst>
                                <p:childTnLst>
                                  <p:par>
                                    <p:cTn id="41" presetID="53" presetClass="entr" presetSubtype="16" fill="hold" grpId="0" nodeType="after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 calcmode="lin" valueType="num">
                                          <p:cBhvr>
                                            <p:cTn id="43"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44"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45" dur="500"/>
                                            <p:tgtEl>
                                              <p:spTgt spid="2">
                                                <p:txEl>
                                                  <p:pRg st="1" end="1"/>
                                                </p:txEl>
                                              </p:spTgt>
                                            </p:tgtEl>
                                          </p:cBhvr>
                                        </p:animEffect>
                                      </p:childTnLst>
                                    </p:cTn>
                                  </p:par>
                                </p:childTnLst>
                              </p:cTn>
                            </p:par>
                            <p:par>
                              <p:cTn id="46" fill="hold">
                                <p:stCondLst>
                                  <p:cond delay="2000"/>
                                </p:stCondLst>
                                <p:childTnLst>
                                  <p:par>
                                    <p:cTn id="47" presetID="53" presetClass="entr" presetSubtype="16" fill="hold" grpId="0" nodeType="after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p:cTn id="49"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50"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51" dur="500"/>
                                            <p:tgtEl>
                                              <p:spTgt spid="2">
                                                <p:txEl>
                                                  <p:pRg st="2" end="2"/>
                                                </p:txEl>
                                              </p:spTgt>
                                            </p:tgtEl>
                                          </p:cBhvr>
                                        </p:animEffect>
                                      </p:childTnLst>
                                    </p:cTn>
                                  </p:par>
                                </p:childTnLst>
                              </p:cTn>
                            </p:par>
                            <p:par>
                              <p:cTn id="52" fill="hold">
                                <p:stCondLst>
                                  <p:cond delay="2500"/>
                                </p:stCondLst>
                                <p:childTnLst>
                                  <p:par>
                                    <p:cTn id="53" presetID="53" presetClass="entr" presetSubtype="16" fill="hold" grpId="0" nodeType="afterEffect">
                                      <p:stCondLst>
                                        <p:cond delay="0"/>
                                      </p:stCondLst>
                                      <p:childTnLst>
                                        <p:set>
                                          <p:cBhvr>
                                            <p:cTn id="54" dur="1" fill="hold">
                                              <p:stCondLst>
                                                <p:cond delay="0"/>
                                              </p:stCondLst>
                                            </p:cTn>
                                            <p:tgtEl>
                                              <p:spTgt spid="2">
                                                <p:txEl>
                                                  <p:pRg st="3" end="3"/>
                                                </p:txEl>
                                              </p:spTgt>
                                            </p:tgtEl>
                                            <p:attrNameLst>
                                              <p:attrName>style.visibility</p:attrName>
                                            </p:attrNameLst>
                                          </p:cBhvr>
                                          <p:to>
                                            <p:strVal val="visible"/>
                                          </p:to>
                                        </p:set>
                                        <p:anim calcmode="lin" valueType="num">
                                          <p:cBhvr>
                                            <p:cTn id="55"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56"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5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23" grpId="0" animBg="1"/>
          <p:bldP spid="24" grpId="0" animBg="1"/>
          <p:bldP spid="25" grpId="0" animBg="1"/>
          <p:bldP spid="26" grpId="0" animBg="1"/>
          <p:bldP spid="27" grpId="0" animBg="1"/>
          <p:bldP spid="28"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5103A0-1921-42B0-B77C-0C4411CB95C9}"/>
              </a:ext>
            </a:extLst>
          </p:cNvPr>
          <p:cNvSpPr/>
          <p:nvPr/>
        </p:nvSpPr>
        <p:spPr>
          <a:xfrm>
            <a:off x="-108315" y="-6700"/>
            <a:ext cx="12217023" cy="6858000"/>
          </a:xfrm>
          <a:custGeom>
            <a:avLst/>
            <a:gdLst>
              <a:gd name="connsiteX0" fmla="*/ 0 w 12217023"/>
              <a:gd name="connsiteY0" fmla="*/ 0 h 6858000"/>
              <a:gd name="connsiteX1" fmla="*/ 11817626 w 12217023"/>
              <a:gd name="connsiteY1" fmla="*/ 0 h 6858000"/>
              <a:gd name="connsiteX2" fmla="*/ 11817626 w 12217023"/>
              <a:gd name="connsiteY2" fmla="*/ 246529 h 6858000"/>
              <a:gd name="connsiteX3" fmla="*/ 12102721 w 12217023"/>
              <a:gd name="connsiteY3" fmla="*/ 246529 h 6858000"/>
              <a:gd name="connsiteX4" fmla="*/ 12217023 w 12217023"/>
              <a:gd name="connsiteY4" fmla="*/ 360831 h 6858000"/>
              <a:gd name="connsiteX5" fmla="*/ 12217023 w 12217023"/>
              <a:gd name="connsiteY5" fmla="*/ 1611581 h 6858000"/>
              <a:gd name="connsiteX6" fmla="*/ 12102721 w 12217023"/>
              <a:gd name="connsiteY6" fmla="*/ 1725883 h 6858000"/>
              <a:gd name="connsiteX7" fmla="*/ 11817626 w 12217023"/>
              <a:gd name="connsiteY7" fmla="*/ 1725883 h 6858000"/>
              <a:gd name="connsiteX8" fmla="*/ 11817626 w 12217023"/>
              <a:gd name="connsiteY8" fmla="*/ 6858000 h 6858000"/>
              <a:gd name="connsiteX9" fmla="*/ 0 w 1221702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7023" h="6858000">
                <a:moveTo>
                  <a:pt x="0" y="0"/>
                </a:moveTo>
                <a:lnTo>
                  <a:pt x="11817626" y="0"/>
                </a:lnTo>
                <a:lnTo>
                  <a:pt x="11817626" y="246529"/>
                </a:lnTo>
                <a:lnTo>
                  <a:pt x="12102721" y="246529"/>
                </a:lnTo>
                <a:cubicBezTo>
                  <a:pt x="12165848" y="246529"/>
                  <a:pt x="12217023" y="297704"/>
                  <a:pt x="12217023" y="360831"/>
                </a:cubicBezTo>
                <a:lnTo>
                  <a:pt x="12217023" y="1611581"/>
                </a:lnTo>
                <a:cubicBezTo>
                  <a:pt x="12217023" y="1674708"/>
                  <a:pt x="12165848" y="1725883"/>
                  <a:pt x="12102721" y="1725883"/>
                </a:cubicBezTo>
                <a:lnTo>
                  <a:pt x="11817626" y="1725883"/>
                </a:lnTo>
                <a:lnTo>
                  <a:pt x="11817626" y="6858000"/>
                </a:lnTo>
                <a:lnTo>
                  <a:pt x="0" y="6858000"/>
                </a:lnTo>
                <a:close/>
              </a:path>
            </a:pathLst>
          </a:custGeom>
          <a:solidFill>
            <a:schemeClr val="bg1">
              <a:lumMod val="95000"/>
            </a:schemeClr>
          </a:solidFill>
          <a:ln>
            <a:solidFill>
              <a:schemeClr val="bg1">
                <a:lumMod val="9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7" name="Group 146">
            <a:extLst>
              <a:ext uri="{FF2B5EF4-FFF2-40B4-BE49-F238E27FC236}">
                <a16:creationId xmlns:a16="http://schemas.microsoft.com/office/drawing/2014/main" id="{A881CF17-ACA2-43DA-B526-53F6D2F96415}"/>
              </a:ext>
            </a:extLst>
          </p:cNvPr>
          <p:cNvGrpSpPr/>
          <p:nvPr/>
        </p:nvGrpSpPr>
        <p:grpSpPr>
          <a:xfrm>
            <a:off x="1" y="0"/>
            <a:ext cx="12108707" cy="6858000"/>
            <a:chOff x="1" y="0"/>
            <a:chExt cx="12108707" cy="6858000"/>
          </a:xfrm>
        </p:grpSpPr>
        <p:grpSp>
          <p:nvGrpSpPr>
            <p:cNvPr id="88" name="Group 87">
              <a:extLst>
                <a:ext uri="{FF2B5EF4-FFF2-40B4-BE49-F238E27FC236}">
                  <a16:creationId xmlns:a16="http://schemas.microsoft.com/office/drawing/2014/main" id="{E0C96809-8897-4111-ADD2-D93767CA49D2}"/>
                </a:ext>
              </a:extLst>
            </p:cNvPr>
            <p:cNvGrpSpPr/>
            <p:nvPr/>
          </p:nvGrpSpPr>
          <p:grpSpPr>
            <a:xfrm>
              <a:off x="1" y="0"/>
              <a:ext cx="12108707" cy="6858000"/>
              <a:chOff x="1" y="0"/>
              <a:chExt cx="12625418" cy="6858000"/>
            </a:xfrm>
          </p:grpSpPr>
          <p:grpSp>
            <p:nvGrpSpPr>
              <p:cNvPr id="89" name="Group 88">
                <a:extLst>
                  <a:ext uri="{FF2B5EF4-FFF2-40B4-BE49-F238E27FC236}">
                    <a16:creationId xmlns:a16="http://schemas.microsoft.com/office/drawing/2014/main" id="{74916CE0-D677-4D08-AE9B-932843D602D3}"/>
                  </a:ext>
                </a:extLst>
              </p:cNvPr>
              <p:cNvGrpSpPr/>
              <p:nvPr/>
            </p:nvGrpSpPr>
            <p:grpSpPr>
              <a:xfrm>
                <a:off x="304803" y="0"/>
                <a:ext cx="11631469" cy="6858000"/>
                <a:chOff x="387927" y="0"/>
                <a:chExt cx="11631469" cy="6858000"/>
              </a:xfrm>
            </p:grpSpPr>
            <p:cxnSp>
              <p:nvCxnSpPr>
                <p:cNvPr id="107" name="Straight Connector 106">
                  <a:extLst>
                    <a:ext uri="{FF2B5EF4-FFF2-40B4-BE49-F238E27FC236}">
                      <a16:creationId xmlns:a16="http://schemas.microsoft.com/office/drawing/2014/main" id="{0C8BC147-0802-4800-B7B2-2A9485F9EB56}"/>
                    </a:ext>
                  </a:extLst>
                </p:cNvPr>
                <p:cNvCxnSpPr/>
                <p:nvPr/>
              </p:nvCxnSpPr>
              <p:spPr>
                <a:xfrm>
                  <a:off x="38792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5AE3159-C464-4018-A5A1-CCA06E626888}"/>
                    </a:ext>
                  </a:extLst>
                </p:cNvPr>
                <p:cNvCxnSpPr/>
                <p:nvPr/>
              </p:nvCxnSpPr>
              <p:spPr>
                <a:xfrm>
                  <a:off x="803563"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E9CC099-323F-4D9D-A1BE-E5A7C27D4619}"/>
                    </a:ext>
                  </a:extLst>
                </p:cNvPr>
                <p:cNvCxnSpPr/>
                <p:nvPr/>
              </p:nvCxnSpPr>
              <p:spPr>
                <a:xfrm>
                  <a:off x="121458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036C529-A44C-4725-8646-4D8DE6CBCADD}"/>
                    </a:ext>
                  </a:extLst>
                </p:cNvPr>
                <p:cNvCxnSpPr/>
                <p:nvPr/>
              </p:nvCxnSpPr>
              <p:spPr>
                <a:xfrm>
                  <a:off x="1630218"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D2A6E7B-CBF9-45C6-BAA3-317499A317F6}"/>
                    </a:ext>
                  </a:extLst>
                </p:cNvPr>
                <p:cNvCxnSpPr/>
                <p:nvPr/>
              </p:nvCxnSpPr>
              <p:spPr>
                <a:xfrm>
                  <a:off x="204123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960402F-9E8C-4A6B-95B8-8B096D71C016}"/>
                    </a:ext>
                  </a:extLst>
                </p:cNvPr>
                <p:cNvCxnSpPr/>
                <p:nvPr/>
              </p:nvCxnSpPr>
              <p:spPr>
                <a:xfrm>
                  <a:off x="245687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0391DDB-3932-478D-9F39-2CBD408A1ABA}"/>
                    </a:ext>
                  </a:extLst>
                </p:cNvPr>
                <p:cNvCxnSpPr/>
                <p:nvPr/>
              </p:nvCxnSpPr>
              <p:spPr>
                <a:xfrm>
                  <a:off x="286789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862842F-D27C-4331-9AE2-038FAB4460F2}"/>
                    </a:ext>
                  </a:extLst>
                </p:cNvPr>
                <p:cNvCxnSpPr/>
                <p:nvPr/>
              </p:nvCxnSpPr>
              <p:spPr>
                <a:xfrm>
                  <a:off x="328352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E7366F2-9475-42F9-BE53-E8100E78C843}"/>
                    </a:ext>
                  </a:extLst>
                </p:cNvPr>
                <p:cNvCxnSpPr/>
                <p:nvPr/>
              </p:nvCxnSpPr>
              <p:spPr>
                <a:xfrm>
                  <a:off x="369454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24AC47F-7B66-49AA-B17E-B04A85C4BBB7}"/>
                    </a:ext>
                  </a:extLst>
                </p:cNvPr>
                <p:cNvCxnSpPr/>
                <p:nvPr/>
              </p:nvCxnSpPr>
              <p:spPr>
                <a:xfrm>
                  <a:off x="411018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835AEE7-9D3A-4DAD-AE6C-F060E172E4BA}"/>
                    </a:ext>
                  </a:extLst>
                </p:cNvPr>
                <p:cNvCxnSpPr/>
                <p:nvPr/>
              </p:nvCxnSpPr>
              <p:spPr>
                <a:xfrm>
                  <a:off x="452120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1938D5E-4CD3-4903-8407-A3373DCF4627}"/>
                    </a:ext>
                  </a:extLst>
                </p:cNvPr>
                <p:cNvCxnSpPr/>
                <p:nvPr/>
              </p:nvCxnSpPr>
              <p:spPr>
                <a:xfrm>
                  <a:off x="493683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79B64B5-C784-433D-9A1D-2EE04AB8FCA8}"/>
                    </a:ext>
                  </a:extLst>
                </p:cNvPr>
                <p:cNvCxnSpPr/>
                <p:nvPr/>
              </p:nvCxnSpPr>
              <p:spPr>
                <a:xfrm>
                  <a:off x="5347855"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C3091EF-91EB-4CA4-BA26-3F0436D0A181}"/>
                    </a:ext>
                  </a:extLst>
                </p:cNvPr>
                <p:cNvCxnSpPr/>
                <p:nvPr/>
              </p:nvCxnSpPr>
              <p:spPr>
                <a:xfrm>
                  <a:off x="576349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D6EA675-6F25-4DB6-B4FA-E1763B08BD58}"/>
                    </a:ext>
                  </a:extLst>
                </p:cNvPr>
                <p:cNvCxnSpPr/>
                <p:nvPr/>
              </p:nvCxnSpPr>
              <p:spPr>
                <a:xfrm>
                  <a:off x="617451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70445C1-D38D-462F-B019-0B4E37FC40EF}"/>
                    </a:ext>
                  </a:extLst>
                </p:cNvPr>
                <p:cNvCxnSpPr/>
                <p:nvPr/>
              </p:nvCxnSpPr>
              <p:spPr>
                <a:xfrm>
                  <a:off x="659014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028689F-764F-41F3-8C01-C8626CA3A1E4}"/>
                    </a:ext>
                  </a:extLst>
                </p:cNvPr>
                <p:cNvCxnSpPr/>
                <p:nvPr/>
              </p:nvCxnSpPr>
              <p:spPr>
                <a:xfrm>
                  <a:off x="703782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2579444-4539-4BEB-883D-96F0A543147A}"/>
                    </a:ext>
                  </a:extLst>
                </p:cNvPr>
                <p:cNvCxnSpPr/>
                <p:nvPr/>
              </p:nvCxnSpPr>
              <p:spPr>
                <a:xfrm>
                  <a:off x="745345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7809877-B115-4E7F-9270-F4FA3E2CBD4E}"/>
                    </a:ext>
                  </a:extLst>
                </p:cNvPr>
                <p:cNvCxnSpPr/>
                <p:nvPr/>
              </p:nvCxnSpPr>
              <p:spPr>
                <a:xfrm>
                  <a:off x="786447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95867A9-7EAD-49F4-861C-4ABCA99F7321}"/>
                    </a:ext>
                  </a:extLst>
                </p:cNvPr>
                <p:cNvCxnSpPr/>
                <p:nvPr/>
              </p:nvCxnSpPr>
              <p:spPr>
                <a:xfrm>
                  <a:off x="828011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D8015F6-09C7-4BD1-9145-10FCDCBB1E3B}"/>
                    </a:ext>
                  </a:extLst>
                </p:cNvPr>
                <p:cNvCxnSpPr/>
                <p:nvPr/>
              </p:nvCxnSpPr>
              <p:spPr>
                <a:xfrm>
                  <a:off x="869113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DDE5B3E4-9638-4A0E-9E84-CA6DAD587C79}"/>
                    </a:ext>
                  </a:extLst>
                </p:cNvPr>
                <p:cNvCxnSpPr/>
                <p:nvPr/>
              </p:nvCxnSpPr>
              <p:spPr>
                <a:xfrm>
                  <a:off x="910676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15DDF3E-E295-454C-990A-F2AB9099097E}"/>
                    </a:ext>
                  </a:extLst>
                </p:cNvPr>
                <p:cNvCxnSpPr/>
                <p:nvPr/>
              </p:nvCxnSpPr>
              <p:spPr>
                <a:xfrm>
                  <a:off x="9517785"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694DACB-EB11-4D2D-B83C-E5F182F622E2}"/>
                    </a:ext>
                  </a:extLst>
                </p:cNvPr>
                <p:cNvCxnSpPr/>
                <p:nvPr/>
              </p:nvCxnSpPr>
              <p:spPr>
                <a:xfrm>
                  <a:off x="993342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93A1CFA-F030-4171-8673-ABB55CA70236}"/>
                    </a:ext>
                  </a:extLst>
                </p:cNvPr>
                <p:cNvCxnSpPr/>
                <p:nvPr/>
              </p:nvCxnSpPr>
              <p:spPr>
                <a:xfrm>
                  <a:off x="1036608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DC5283-86D0-4AF9-BDFA-3384B839C719}"/>
                    </a:ext>
                  </a:extLst>
                </p:cNvPr>
                <p:cNvCxnSpPr/>
                <p:nvPr/>
              </p:nvCxnSpPr>
              <p:spPr>
                <a:xfrm>
                  <a:off x="10777105"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33FE557-FC52-4FE7-A1D5-E64F3B95FFFC}"/>
                    </a:ext>
                  </a:extLst>
                </p:cNvPr>
                <p:cNvCxnSpPr/>
                <p:nvPr/>
              </p:nvCxnSpPr>
              <p:spPr>
                <a:xfrm>
                  <a:off x="1119274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5BD42B0-01AD-4835-9315-85DA4AD30F1A}"/>
                    </a:ext>
                  </a:extLst>
                </p:cNvPr>
                <p:cNvCxnSpPr/>
                <p:nvPr/>
              </p:nvCxnSpPr>
              <p:spPr>
                <a:xfrm>
                  <a:off x="1160376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0074D70-F953-4365-97D2-2451C62A2060}"/>
                    </a:ext>
                  </a:extLst>
                </p:cNvPr>
                <p:cNvCxnSpPr/>
                <p:nvPr/>
              </p:nvCxnSpPr>
              <p:spPr>
                <a:xfrm>
                  <a:off x="1201939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AC6E0D82-CF7C-45AF-A9FC-DD5AE5D7BE8F}"/>
                  </a:ext>
                </a:extLst>
              </p:cNvPr>
              <p:cNvGrpSpPr/>
              <p:nvPr/>
            </p:nvGrpSpPr>
            <p:grpSpPr>
              <a:xfrm rot="5400000">
                <a:off x="3211600" y="-2896698"/>
                <a:ext cx="6202220" cy="12625418"/>
                <a:chOff x="387926" y="-243797"/>
                <a:chExt cx="6202220" cy="7101797"/>
              </a:xfrm>
            </p:grpSpPr>
            <p:cxnSp>
              <p:nvCxnSpPr>
                <p:cNvPr id="91" name="Straight Connector 90">
                  <a:extLst>
                    <a:ext uri="{FF2B5EF4-FFF2-40B4-BE49-F238E27FC236}">
                      <a16:creationId xmlns:a16="http://schemas.microsoft.com/office/drawing/2014/main" id="{10EC6897-A2C9-46FD-B87E-0DFB5CB4C89F}"/>
                    </a:ext>
                  </a:extLst>
                </p:cNvPr>
                <p:cNvCxnSpPr/>
                <p:nvPr/>
              </p:nvCxnSpPr>
              <p:spPr>
                <a:xfrm>
                  <a:off x="5347855" y="-1"/>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964E462-2479-4A4E-BDF9-61F6737A2DAF}"/>
                    </a:ext>
                  </a:extLst>
                </p:cNvPr>
                <p:cNvCxnSpPr>
                  <a:cxnSpLocks/>
                </p:cNvCxnSpPr>
                <p:nvPr/>
              </p:nvCxnSpPr>
              <p:spPr>
                <a:xfrm rot="16200000" flipH="1">
                  <a:off x="-3162972" y="3307102"/>
                  <a:ext cx="7101796"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4BA228F-A91F-4C8D-9A3B-28E787D7601D}"/>
                    </a:ext>
                  </a:extLst>
                </p:cNvPr>
                <p:cNvCxnSpPr>
                  <a:cxnSpLocks/>
                </p:cNvCxnSpPr>
                <p:nvPr/>
              </p:nvCxnSpPr>
              <p:spPr>
                <a:xfrm rot="16200000" flipH="1">
                  <a:off x="-2747335" y="3307102"/>
                  <a:ext cx="7101797"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69B0D13-018C-408E-A0F5-3216651D456F}"/>
                    </a:ext>
                  </a:extLst>
                </p:cNvPr>
                <p:cNvCxnSpPr>
                  <a:cxnSpLocks/>
                </p:cNvCxnSpPr>
                <p:nvPr/>
              </p:nvCxnSpPr>
              <p:spPr>
                <a:xfrm rot="16200000" flipH="1">
                  <a:off x="-2336316" y="3307102"/>
                  <a:ext cx="7101796"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6D4C97E-27C9-4426-9676-A0411F92333A}"/>
                    </a:ext>
                  </a:extLst>
                </p:cNvPr>
                <p:cNvCxnSpPr>
                  <a:cxnSpLocks/>
                </p:cNvCxnSpPr>
                <p:nvPr/>
              </p:nvCxnSpPr>
              <p:spPr>
                <a:xfrm rot="16200000" flipH="1">
                  <a:off x="-1920680" y="3307102"/>
                  <a:ext cx="7101796"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76F8EA3-48A2-4882-BBEA-F34C49BC3BD7}"/>
                    </a:ext>
                  </a:extLst>
                </p:cNvPr>
                <p:cNvCxnSpPr/>
                <p:nvPr/>
              </p:nvCxnSpPr>
              <p:spPr>
                <a:xfrm>
                  <a:off x="204123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BCA9FE2-4E31-459F-9468-62F579FC8165}"/>
                    </a:ext>
                  </a:extLst>
                </p:cNvPr>
                <p:cNvCxnSpPr/>
                <p:nvPr/>
              </p:nvCxnSpPr>
              <p:spPr>
                <a:xfrm>
                  <a:off x="245687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7678957-AFF6-45FF-B628-A0A9ABC0F408}"/>
                    </a:ext>
                  </a:extLst>
                </p:cNvPr>
                <p:cNvCxnSpPr/>
                <p:nvPr/>
              </p:nvCxnSpPr>
              <p:spPr>
                <a:xfrm>
                  <a:off x="286789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A9B72DA-899F-498B-9204-E585E9AE2ADD}"/>
                    </a:ext>
                  </a:extLst>
                </p:cNvPr>
                <p:cNvCxnSpPr/>
                <p:nvPr/>
              </p:nvCxnSpPr>
              <p:spPr>
                <a:xfrm>
                  <a:off x="328352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3378FA7-1633-4CAA-B190-518CA4FF9D27}"/>
                    </a:ext>
                  </a:extLst>
                </p:cNvPr>
                <p:cNvCxnSpPr/>
                <p:nvPr/>
              </p:nvCxnSpPr>
              <p:spPr>
                <a:xfrm>
                  <a:off x="369454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25AD7F7-2A28-4032-A969-B130D6190242}"/>
                    </a:ext>
                  </a:extLst>
                </p:cNvPr>
                <p:cNvCxnSpPr/>
                <p:nvPr/>
              </p:nvCxnSpPr>
              <p:spPr>
                <a:xfrm>
                  <a:off x="411018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A2C8C90-78FD-4919-816E-CE82C804E227}"/>
                    </a:ext>
                  </a:extLst>
                </p:cNvPr>
                <p:cNvCxnSpPr/>
                <p:nvPr/>
              </p:nvCxnSpPr>
              <p:spPr>
                <a:xfrm>
                  <a:off x="452120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7218D85-CA6B-4F7F-B146-FE03B797EF3A}"/>
                    </a:ext>
                  </a:extLst>
                </p:cNvPr>
                <p:cNvCxnSpPr/>
                <p:nvPr/>
              </p:nvCxnSpPr>
              <p:spPr>
                <a:xfrm>
                  <a:off x="493683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FF68A45-2356-47F3-9133-B07A5453E9F6}"/>
                    </a:ext>
                  </a:extLst>
                </p:cNvPr>
                <p:cNvCxnSpPr/>
                <p:nvPr/>
              </p:nvCxnSpPr>
              <p:spPr>
                <a:xfrm>
                  <a:off x="576349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0E489A1-F4BE-408E-9895-25007F9184F3}"/>
                    </a:ext>
                  </a:extLst>
                </p:cNvPr>
                <p:cNvCxnSpPr/>
                <p:nvPr/>
              </p:nvCxnSpPr>
              <p:spPr>
                <a:xfrm>
                  <a:off x="617451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D49C68F-7549-402F-9673-BB907823D657}"/>
                    </a:ext>
                  </a:extLst>
                </p:cNvPr>
                <p:cNvCxnSpPr/>
                <p:nvPr/>
              </p:nvCxnSpPr>
              <p:spPr>
                <a:xfrm>
                  <a:off x="659014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141" name="Straight Connector 140">
              <a:extLst>
                <a:ext uri="{FF2B5EF4-FFF2-40B4-BE49-F238E27FC236}">
                  <a16:creationId xmlns:a16="http://schemas.microsoft.com/office/drawing/2014/main" id="{7EC06454-BC0E-4746-A64D-8A8D3FAB2F22}"/>
                </a:ext>
              </a:extLst>
            </p:cNvPr>
            <p:cNvCxnSpPr>
              <a:cxnSpLocks/>
            </p:cNvCxnSpPr>
            <p:nvPr/>
          </p:nvCxnSpPr>
          <p:spPr>
            <a:xfrm>
              <a:off x="11823080" y="216565"/>
              <a:ext cx="0" cy="1498504"/>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grpSp>
      <p:pic>
        <p:nvPicPr>
          <p:cNvPr id="149" name="Picture 148">
            <a:extLst>
              <a:ext uri="{FF2B5EF4-FFF2-40B4-BE49-F238E27FC236}">
                <a16:creationId xmlns:a16="http://schemas.microsoft.com/office/drawing/2014/main" id="{7538F3F3-BD31-4016-863C-5A214CABD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3106" y="451005"/>
            <a:ext cx="1222190" cy="816151"/>
          </a:xfrm>
          <a:prstGeom prst="rect">
            <a:avLst/>
          </a:prstGeom>
          <a:effectLst>
            <a:outerShdw blurRad="304800" dist="254000" dir="2700000" algn="tl" rotWithShape="0">
              <a:prstClr val="black">
                <a:alpha val="27000"/>
              </a:prstClr>
            </a:outerShdw>
          </a:effectLst>
        </p:spPr>
      </p:pic>
      <p:sp>
        <p:nvSpPr>
          <p:cNvPr id="68" name="TextBox 67">
            <a:extLst>
              <a:ext uri="{FF2B5EF4-FFF2-40B4-BE49-F238E27FC236}">
                <a16:creationId xmlns:a16="http://schemas.microsoft.com/office/drawing/2014/main" id="{18BE3A9B-BACD-4049-B5E3-9662E96AB5AF}"/>
              </a:ext>
            </a:extLst>
          </p:cNvPr>
          <p:cNvSpPr txBox="1"/>
          <p:nvPr/>
        </p:nvSpPr>
        <p:spPr>
          <a:xfrm>
            <a:off x="3093094" y="126493"/>
            <a:ext cx="2838598" cy="830997"/>
          </a:xfrm>
          <a:prstGeom prst="rect">
            <a:avLst/>
          </a:prstGeom>
          <a:noFill/>
          <a:effectLst>
            <a:outerShdw blurRad="101600" dist="50800" dir="2700000" algn="tl" rotWithShape="0">
              <a:prstClr val="black">
                <a:alpha val="40000"/>
              </a:prstClr>
            </a:outerShdw>
          </a:effectLst>
        </p:spPr>
        <p:txBody>
          <a:bodyPr wrap="none" rtlCol="0">
            <a:spAutoFit/>
          </a:bodyPr>
          <a:lstStyle/>
          <a:p>
            <a:r>
              <a:rPr lang="en-IN" sz="4800" b="1" dirty="0">
                <a:solidFill>
                  <a:srgbClr val="3A4E4F"/>
                </a:solidFill>
                <a:latin typeface="AdamGorry-Lights" panose="020F0702020204020204" pitchFamily="34" charset="0"/>
              </a:rPr>
              <a:t>ABSTRACT</a:t>
            </a:r>
            <a:endParaRPr lang="id-ID" sz="4800" b="1" dirty="0">
              <a:solidFill>
                <a:srgbClr val="3A4E4F"/>
              </a:solidFill>
              <a:latin typeface="AdamGorry-Lights" panose="020F0702020204020204" pitchFamily="34" charset="0"/>
            </a:endParaRPr>
          </a:p>
        </p:txBody>
      </p:sp>
      <p:sp>
        <p:nvSpPr>
          <p:cNvPr id="79" name="Freeform: Shape 78">
            <a:extLst>
              <a:ext uri="{FF2B5EF4-FFF2-40B4-BE49-F238E27FC236}">
                <a16:creationId xmlns:a16="http://schemas.microsoft.com/office/drawing/2014/main" id="{1E823C7D-2982-4EDF-8400-2C4830A508BF}"/>
              </a:ext>
            </a:extLst>
          </p:cNvPr>
          <p:cNvSpPr/>
          <p:nvPr/>
        </p:nvSpPr>
        <p:spPr>
          <a:xfrm>
            <a:off x="-222179" y="132346"/>
            <a:ext cx="12226631" cy="6593307"/>
          </a:xfrm>
          <a:custGeom>
            <a:avLst/>
            <a:gdLst>
              <a:gd name="connsiteX0" fmla="*/ 0 w 12226631"/>
              <a:gd name="connsiteY0" fmla="*/ 0 h 6593307"/>
              <a:gd name="connsiteX1" fmla="*/ 11817626 w 12226631"/>
              <a:gd name="connsiteY1" fmla="*/ 0 h 6593307"/>
              <a:gd name="connsiteX2" fmla="*/ 11817626 w 12226631"/>
              <a:gd name="connsiteY2" fmla="*/ 240633 h 6593307"/>
              <a:gd name="connsiteX3" fmla="*/ 12130983 w 12226631"/>
              <a:gd name="connsiteY3" fmla="*/ 240633 h 6593307"/>
              <a:gd name="connsiteX4" fmla="*/ 12226631 w 12226631"/>
              <a:gd name="connsiteY4" fmla="*/ 336281 h 6593307"/>
              <a:gd name="connsiteX5" fmla="*/ 12226631 w 12226631"/>
              <a:gd name="connsiteY5" fmla="*/ 1382905 h 6593307"/>
              <a:gd name="connsiteX6" fmla="*/ 12130983 w 12226631"/>
              <a:gd name="connsiteY6" fmla="*/ 1478553 h 6593307"/>
              <a:gd name="connsiteX7" fmla="*/ 11817626 w 12226631"/>
              <a:gd name="connsiteY7" fmla="*/ 1478553 h 6593307"/>
              <a:gd name="connsiteX8" fmla="*/ 11817626 w 12226631"/>
              <a:gd name="connsiteY8" fmla="*/ 6593307 h 6593307"/>
              <a:gd name="connsiteX9" fmla="*/ 0 w 12226631"/>
              <a:gd name="connsiteY9" fmla="*/ 6593307 h 659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26631" h="6593307">
                <a:moveTo>
                  <a:pt x="0" y="0"/>
                </a:moveTo>
                <a:lnTo>
                  <a:pt x="11817626" y="0"/>
                </a:lnTo>
                <a:lnTo>
                  <a:pt x="11817626" y="240633"/>
                </a:lnTo>
                <a:lnTo>
                  <a:pt x="12130983" y="240633"/>
                </a:lnTo>
                <a:cubicBezTo>
                  <a:pt x="12183808" y="240633"/>
                  <a:pt x="12226631" y="283456"/>
                  <a:pt x="12226631" y="336281"/>
                </a:cubicBezTo>
                <a:lnTo>
                  <a:pt x="12226631" y="1382905"/>
                </a:lnTo>
                <a:cubicBezTo>
                  <a:pt x="12226631" y="1435730"/>
                  <a:pt x="12183808" y="1478553"/>
                  <a:pt x="12130983" y="1478553"/>
                </a:cubicBezTo>
                <a:lnTo>
                  <a:pt x="11817626" y="1478553"/>
                </a:lnTo>
                <a:lnTo>
                  <a:pt x="11817626" y="6593307"/>
                </a:lnTo>
                <a:lnTo>
                  <a:pt x="0" y="6593307"/>
                </a:lnTo>
                <a:close/>
              </a:path>
            </a:pathLst>
          </a:cu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D814057E-78FB-46A5-A982-2EC9E68D6C46}"/>
              </a:ext>
            </a:extLst>
          </p:cNvPr>
          <p:cNvSpPr/>
          <p:nvPr/>
        </p:nvSpPr>
        <p:spPr>
          <a:xfrm>
            <a:off x="-10765004"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1449687 h 6858000"/>
              <a:gd name="connsiteX3" fmla="*/ 12079611 w 12193913"/>
              <a:gd name="connsiteY3" fmla="*/ 1449687 h 6858000"/>
              <a:gd name="connsiteX4" fmla="*/ 12193913 w 12193913"/>
              <a:gd name="connsiteY4" fmla="*/ 1563989 h 6858000"/>
              <a:gd name="connsiteX5" fmla="*/ 12193913 w 12193913"/>
              <a:gd name="connsiteY5" fmla="*/ 2814739 h 6858000"/>
              <a:gd name="connsiteX6" fmla="*/ 12079611 w 12193913"/>
              <a:gd name="connsiteY6" fmla="*/ 2929041 h 6858000"/>
              <a:gd name="connsiteX7" fmla="*/ 11817626 w 12193913"/>
              <a:gd name="connsiteY7" fmla="*/ 2929041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1449687"/>
                </a:lnTo>
                <a:lnTo>
                  <a:pt x="12079611" y="1449687"/>
                </a:lnTo>
                <a:cubicBezTo>
                  <a:pt x="12142738" y="1449687"/>
                  <a:pt x="12193913" y="1500862"/>
                  <a:pt x="12193913" y="1563989"/>
                </a:cubicBezTo>
                <a:lnTo>
                  <a:pt x="12193913" y="2814739"/>
                </a:lnTo>
                <a:cubicBezTo>
                  <a:pt x="12193913" y="2877866"/>
                  <a:pt x="12142738" y="2929041"/>
                  <a:pt x="12079611" y="2929041"/>
                </a:cubicBezTo>
                <a:lnTo>
                  <a:pt x="11817626" y="2929041"/>
                </a:lnTo>
                <a:lnTo>
                  <a:pt x="11817626" y="6858000"/>
                </a:lnTo>
                <a:lnTo>
                  <a:pt x="0" y="6858000"/>
                </a:lnTo>
                <a:close/>
              </a:path>
            </a:pathLst>
          </a:custGeom>
          <a:solidFill>
            <a:schemeClr val="bg1">
              <a:lumMod val="85000"/>
            </a:schemeClr>
          </a:solidFill>
          <a:ln>
            <a:solidFill>
              <a:schemeClr val="bg1">
                <a:lumMod val="8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22E19426-F382-4CB7-9114-B79C9A1635C0}"/>
              </a:ext>
            </a:extLst>
          </p:cNvPr>
          <p:cNvSpPr/>
          <p:nvPr/>
        </p:nvSpPr>
        <p:spPr>
          <a:xfrm>
            <a:off x="-10952307"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2278545 h 6858000"/>
              <a:gd name="connsiteX3" fmla="*/ 12079611 w 12193913"/>
              <a:gd name="connsiteY3" fmla="*/ 2278545 h 6858000"/>
              <a:gd name="connsiteX4" fmla="*/ 12193913 w 12193913"/>
              <a:gd name="connsiteY4" fmla="*/ 2392847 h 6858000"/>
              <a:gd name="connsiteX5" fmla="*/ 12193913 w 12193913"/>
              <a:gd name="connsiteY5" fmla="*/ 3643597 h 6858000"/>
              <a:gd name="connsiteX6" fmla="*/ 12079611 w 12193913"/>
              <a:gd name="connsiteY6" fmla="*/ 3757899 h 6858000"/>
              <a:gd name="connsiteX7" fmla="*/ 11817626 w 12193913"/>
              <a:gd name="connsiteY7" fmla="*/ 3757899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2278545"/>
                </a:lnTo>
                <a:lnTo>
                  <a:pt x="12079611" y="2278545"/>
                </a:lnTo>
                <a:cubicBezTo>
                  <a:pt x="12142738" y="2278545"/>
                  <a:pt x="12193913" y="2329720"/>
                  <a:pt x="12193913" y="2392847"/>
                </a:cubicBezTo>
                <a:lnTo>
                  <a:pt x="12193913" y="3643597"/>
                </a:lnTo>
                <a:cubicBezTo>
                  <a:pt x="12193913" y="3706724"/>
                  <a:pt x="12142738" y="3757899"/>
                  <a:pt x="12079611" y="3757899"/>
                </a:cubicBezTo>
                <a:lnTo>
                  <a:pt x="11817626" y="3757899"/>
                </a:lnTo>
                <a:lnTo>
                  <a:pt x="11817626" y="6858000"/>
                </a:lnTo>
                <a:lnTo>
                  <a:pt x="0" y="6858000"/>
                </a:lnTo>
                <a:close/>
              </a:path>
            </a:pathLst>
          </a:custGeom>
          <a:solidFill>
            <a:schemeClr val="bg1">
              <a:lumMod val="75000"/>
            </a:schemeClr>
          </a:solidFill>
          <a:ln>
            <a:solidFill>
              <a:schemeClr val="bg1">
                <a:lumMod val="7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9B56B6DF-8B9E-4C0E-8C7B-E4338E1411D6}"/>
              </a:ext>
            </a:extLst>
          </p:cNvPr>
          <p:cNvSpPr/>
          <p:nvPr/>
        </p:nvSpPr>
        <p:spPr>
          <a:xfrm>
            <a:off x="-11129729" y="-1675"/>
            <a:ext cx="12176422" cy="6858000"/>
          </a:xfrm>
          <a:custGeom>
            <a:avLst/>
            <a:gdLst>
              <a:gd name="connsiteX0" fmla="*/ 0 w 12176422"/>
              <a:gd name="connsiteY0" fmla="*/ 0 h 6858000"/>
              <a:gd name="connsiteX1" fmla="*/ 11817626 w 12176422"/>
              <a:gd name="connsiteY1" fmla="*/ 0 h 6858000"/>
              <a:gd name="connsiteX2" fmla="*/ 11817626 w 12176422"/>
              <a:gd name="connsiteY2" fmla="*/ 3179706 h 6858000"/>
              <a:gd name="connsiteX3" fmla="*/ 12062120 w 12176422"/>
              <a:gd name="connsiteY3" fmla="*/ 3179706 h 6858000"/>
              <a:gd name="connsiteX4" fmla="*/ 12176422 w 12176422"/>
              <a:gd name="connsiteY4" fmla="*/ 3294008 h 6858000"/>
              <a:gd name="connsiteX5" fmla="*/ 12176422 w 12176422"/>
              <a:gd name="connsiteY5" fmla="*/ 4544758 h 6858000"/>
              <a:gd name="connsiteX6" fmla="*/ 12062120 w 12176422"/>
              <a:gd name="connsiteY6" fmla="*/ 4659060 h 6858000"/>
              <a:gd name="connsiteX7" fmla="*/ 11817626 w 12176422"/>
              <a:gd name="connsiteY7" fmla="*/ 4659060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3179706"/>
                </a:lnTo>
                <a:lnTo>
                  <a:pt x="12062120" y="3179706"/>
                </a:lnTo>
                <a:cubicBezTo>
                  <a:pt x="12125247" y="3179706"/>
                  <a:pt x="12176422" y="3230881"/>
                  <a:pt x="12176422" y="3294008"/>
                </a:cubicBezTo>
                <a:lnTo>
                  <a:pt x="12176422" y="4544758"/>
                </a:lnTo>
                <a:cubicBezTo>
                  <a:pt x="12176422" y="4607885"/>
                  <a:pt x="12125247" y="4659060"/>
                  <a:pt x="12062120" y="4659060"/>
                </a:cubicBezTo>
                <a:lnTo>
                  <a:pt x="11817626" y="4659060"/>
                </a:lnTo>
                <a:lnTo>
                  <a:pt x="11817626" y="6858000"/>
                </a:lnTo>
                <a:lnTo>
                  <a:pt x="0" y="6858000"/>
                </a:lnTo>
                <a:close/>
              </a:path>
            </a:pathLst>
          </a:custGeom>
          <a:solidFill>
            <a:schemeClr val="bg1">
              <a:lumMod val="65000"/>
            </a:schemeClr>
          </a:solidFill>
          <a:ln>
            <a:solidFill>
              <a:schemeClr val="bg1">
                <a:lumMod val="6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1E9B10B5-61A4-494B-A925-0CD8CAB930D8}"/>
              </a:ext>
            </a:extLst>
          </p:cNvPr>
          <p:cNvSpPr/>
          <p:nvPr/>
        </p:nvSpPr>
        <p:spPr>
          <a:xfrm>
            <a:off x="-11327383" y="-3350"/>
            <a:ext cx="12176422" cy="6858000"/>
          </a:xfrm>
          <a:custGeom>
            <a:avLst/>
            <a:gdLst>
              <a:gd name="connsiteX0" fmla="*/ 0 w 12176422"/>
              <a:gd name="connsiteY0" fmla="*/ 0 h 6858000"/>
              <a:gd name="connsiteX1" fmla="*/ 11817626 w 12176422"/>
              <a:gd name="connsiteY1" fmla="*/ 0 h 6858000"/>
              <a:gd name="connsiteX2" fmla="*/ 11817626 w 12176422"/>
              <a:gd name="connsiteY2" fmla="*/ 4080867 h 6858000"/>
              <a:gd name="connsiteX3" fmla="*/ 12062120 w 12176422"/>
              <a:gd name="connsiteY3" fmla="*/ 4080867 h 6858000"/>
              <a:gd name="connsiteX4" fmla="*/ 12176422 w 12176422"/>
              <a:gd name="connsiteY4" fmla="*/ 4195169 h 6858000"/>
              <a:gd name="connsiteX5" fmla="*/ 12176422 w 12176422"/>
              <a:gd name="connsiteY5" fmla="*/ 5445919 h 6858000"/>
              <a:gd name="connsiteX6" fmla="*/ 12062120 w 12176422"/>
              <a:gd name="connsiteY6" fmla="*/ 5560221 h 6858000"/>
              <a:gd name="connsiteX7" fmla="*/ 11817626 w 12176422"/>
              <a:gd name="connsiteY7" fmla="*/ 5560221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4080867"/>
                </a:lnTo>
                <a:lnTo>
                  <a:pt x="12062120" y="4080867"/>
                </a:lnTo>
                <a:cubicBezTo>
                  <a:pt x="12125247" y="4080867"/>
                  <a:pt x="12176422" y="4132042"/>
                  <a:pt x="12176422" y="4195169"/>
                </a:cubicBezTo>
                <a:lnTo>
                  <a:pt x="12176422" y="5445919"/>
                </a:lnTo>
                <a:cubicBezTo>
                  <a:pt x="12176422" y="5509046"/>
                  <a:pt x="12125247" y="5560221"/>
                  <a:pt x="12062120" y="5560221"/>
                </a:cubicBezTo>
                <a:lnTo>
                  <a:pt x="11817626" y="5560221"/>
                </a:lnTo>
                <a:lnTo>
                  <a:pt x="11817626" y="6858000"/>
                </a:lnTo>
                <a:lnTo>
                  <a:pt x="0" y="6858000"/>
                </a:lnTo>
                <a:close/>
              </a:path>
            </a:pathLst>
          </a:custGeom>
          <a:solidFill>
            <a:schemeClr val="bg1">
              <a:lumMod val="50000"/>
            </a:schemeClr>
          </a:solidFill>
          <a:ln>
            <a:solidFill>
              <a:schemeClr val="bg1">
                <a:lumMod val="50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12B54463-BB39-4189-A0D5-52022DD125C8}"/>
              </a:ext>
            </a:extLst>
          </p:cNvPr>
          <p:cNvSpPr/>
          <p:nvPr/>
        </p:nvSpPr>
        <p:spPr>
          <a:xfrm>
            <a:off x="-11490622" y="-5025"/>
            <a:ext cx="12176422" cy="6858000"/>
          </a:xfrm>
          <a:custGeom>
            <a:avLst/>
            <a:gdLst>
              <a:gd name="connsiteX0" fmla="*/ 0 w 12176422"/>
              <a:gd name="connsiteY0" fmla="*/ 0 h 6858000"/>
              <a:gd name="connsiteX1" fmla="*/ 11817626 w 12176422"/>
              <a:gd name="connsiteY1" fmla="*/ 0 h 6858000"/>
              <a:gd name="connsiteX2" fmla="*/ 11817626 w 12176422"/>
              <a:gd name="connsiteY2" fmla="*/ 5157165 h 6858000"/>
              <a:gd name="connsiteX3" fmla="*/ 12062120 w 12176422"/>
              <a:gd name="connsiteY3" fmla="*/ 5157165 h 6858000"/>
              <a:gd name="connsiteX4" fmla="*/ 12176422 w 12176422"/>
              <a:gd name="connsiteY4" fmla="*/ 5271467 h 6858000"/>
              <a:gd name="connsiteX5" fmla="*/ 12176422 w 12176422"/>
              <a:gd name="connsiteY5" fmla="*/ 6522217 h 6858000"/>
              <a:gd name="connsiteX6" fmla="*/ 12062120 w 12176422"/>
              <a:gd name="connsiteY6" fmla="*/ 6636519 h 6858000"/>
              <a:gd name="connsiteX7" fmla="*/ 11817626 w 12176422"/>
              <a:gd name="connsiteY7" fmla="*/ 6636519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5157165"/>
                </a:lnTo>
                <a:lnTo>
                  <a:pt x="12062120" y="5157165"/>
                </a:lnTo>
                <a:cubicBezTo>
                  <a:pt x="12125247" y="5157165"/>
                  <a:pt x="12176422" y="5208340"/>
                  <a:pt x="12176422" y="5271467"/>
                </a:cubicBezTo>
                <a:lnTo>
                  <a:pt x="12176422" y="6522217"/>
                </a:lnTo>
                <a:cubicBezTo>
                  <a:pt x="12176422" y="6585344"/>
                  <a:pt x="12125247" y="6636519"/>
                  <a:pt x="12062120" y="6636519"/>
                </a:cubicBezTo>
                <a:lnTo>
                  <a:pt x="11817626" y="6636519"/>
                </a:lnTo>
                <a:lnTo>
                  <a:pt x="11817626" y="6858000"/>
                </a:lnTo>
                <a:lnTo>
                  <a:pt x="0" y="6858000"/>
                </a:lnTo>
                <a:close/>
              </a:path>
            </a:pathLst>
          </a:custGeom>
          <a:solidFill>
            <a:schemeClr val="tx1">
              <a:lumMod val="65000"/>
              <a:lumOff val="35000"/>
            </a:schemeClr>
          </a:solidFill>
          <a:ln>
            <a:solidFill>
              <a:schemeClr val="tx1">
                <a:lumMod val="65000"/>
                <a:lumOff val="3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50" name="Picture 149">
            <a:extLst>
              <a:ext uri="{FF2B5EF4-FFF2-40B4-BE49-F238E27FC236}">
                <a16:creationId xmlns:a16="http://schemas.microsoft.com/office/drawing/2014/main" id="{8A9466D3-F05D-4786-9979-BBDD54FF6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579" y="653591"/>
            <a:ext cx="1222190" cy="816151"/>
          </a:xfrm>
          <a:prstGeom prst="rect">
            <a:avLst/>
          </a:prstGeom>
          <a:effectLst>
            <a:outerShdw blurRad="304800" dist="254000" dir="2700000" algn="tl" rotWithShape="0">
              <a:prstClr val="black">
                <a:alpha val="27000"/>
              </a:prstClr>
            </a:outerShdw>
          </a:effectLst>
        </p:spPr>
      </p:pic>
      <p:pic>
        <p:nvPicPr>
          <p:cNvPr id="82" name="Picture 81">
            <a:extLst>
              <a:ext uri="{FF2B5EF4-FFF2-40B4-BE49-F238E27FC236}">
                <a16:creationId xmlns:a16="http://schemas.microsoft.com/office/drawing/2014/main" id="{0A5400C8-CDF6-4709-AB6D-812189535DBC}"/>
              </a:ext>
            </a:extLst>
          </p:cNvPr>
          <p:cNvPicPr>
            <a:picLocks noChangeAspect="1"/>
          </p:cNvPicPr>
          <p:nvPr/>
        </p:nvPicPr>
        <p:blipFill rotWithShape="1">
          <a:blip r:embed="rId3">
            <a:extLst>
              <a:ext uri="{28A0092B-C50C-407E-A947-70E740481C1C}">
                <a14:useLocalDpi xmlns:a14="http://schemas.microsoft.com/office/drawing/2010/main" val="0"/>
              </a:ext>
            </a:extLst>
          </a:blip>
          <a:srcRect l="11117" t="59123" r="75132" b="8948"/>
          <a:stretch/>
        </p:blipFill>
        <p:spPr>
          <a:xfrm>
            <a:off x="10369398" y="5203128"/>
            <a:ext cx="919331" cy="1200785"/>
          </a:xfrm>
          <a:prstGeom prst="rect">
            <a:avLst/>
          </a:prstGeom>
          <a:effectLst>
            <a:outerShdw blurRad="76200" dist="101600" dir="18900000" sy="23000" kx="-1200000" algn="bl" rotWithShape="0">
              <a:prstClr val="black">
                <a:alpha val="26000"/>
              </a:prstClr>
            </a:outerShdw>
          </a:effectLst>
        </p:spPr>
      </p:pic>
      <p:pic>
        <p:nvPicPr>
          <p:cNvPr id="86" name="Picture 85">
            <a:extLst>
              <a:ext uri="{FF2B5EF4-FFF2-40B4-BE49-F238E27FC236}">
                <a16:creationId xmlns:a16="http://schemas.microsoft.com/office/drawing/2014/main" id="{98DE4914-3B18-4B6F-9A16-B9381C8F62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9537" y="1403880"/>
            <a:ext cx="529104" cy="1890985"/>
          </a:xfrm>
          <a:prstGeom prst="rect">
            <a:avLst/>
          </a:prstGeom>
          <a:effectLst>
            <a:outerShdw blurRad="165100" dist="50800" dir="2700000" algn="tl" rotWithShape="0">
              <a:prstClr val="black">
                <a:alpha val="40000"/>
              </a:prstClr>
            </a:outerShdw>
          </a:effectLst>
        </p:spPr>
      </p:pic>
      <p:grpSp>
        <p:nvGrpSpPr>
          <p:cNvPr id="2" name="Group 1">
            <a:extLst>
              <a:ext uri="{FF2B5EF4-FFF2-40B4-BE49-F238E27FC236}">
                <a16:creationId xmlns:a16="http://schemas.microsoft.com/office/drawing/2014/main" id="{EE23E4EF-303C-7897-4114-9237A45B245E}"/>
              </a:ext>
            </a:extLst>
          </p:cNvPr>
          <p:cNvGrpSpPr/>
          <p:nvPr/>
        </p:nvGrpSpPr>
        <p:grpSpPr>
          <a:xfrm>
            <a:off x="2868898" y="1368507"/>
            <a:ext cx="6104026" cy="4989374"/>
            <a:chOff x="7374029" y="2217806"/>
            <a:chExt cx="3960850" cy="4316267"/>
          </a:xfrm>
          <a:effectLst>
            <a:outerShdw blurRad="165100" dist="76200" dir="2700000" algn="tl" rotWithShape="0">
              <a:prstClr val="black">
                <a:alpha val="19000"/>
              </a:prstClr>
            </a:outerShdw>
          </a:effectLst>
        </p:grpSpPr>
        <p:sp>
          <p:nvSpPr>
            <p:cNvPr id="10" name="Rectangle 9">
              <a:extLst>
                <a:ext uri="{FF2B5EF4-FFF2-40B4-BE49-F238E27FC236}">
                  <a16:creationId xmlns:a16="http://schemas.microsoft.com/office/drawing/2014/main" id="{CA077107-BA04-2738-A3C6-8EDF1290C744}"/>
                </a:ext>
              </a:extLst>
            </p:cNvPr>
            <p:cNvSpPr/>
            <p:nvPr/>
          </p:nvSpPr>
          <p:spPr>
            <a:xfrm>
              <a:off x="7374029" y="2217806"/>
              <a:ext cx="3751082" cy="4066863"/>
            </a:xfrm>
            <a:prstGeom prst="rect">
              <a:avLst/>
            </a:prstGeom>
            <a:pattFill prst="wdDnDiag">
              <a:fgClr>
                <a:schemeClr val="bg1">
                  <a:lumMod val="9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See the source image">
              <a:extLst>
                <a:ext uri="{FF2B5EF4-FFF2-40B4-BE49-F238E27FC236}">
                  <a16:creationId xmlns:a16="http://schemas.microsoft.com/office/drawing/2014/main" id="{9A0CCFAF-556D-9AB0-D3F5-C6E60B7AF7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6881" y="5526075"/>
              <a:ext cx="1007998" cy="1007998"/>
            </a:xfrm>
            <a:prstGeom prst="rect">
              <a:avLst/>
            </a:prstGeom>
            <a:noFill/>
            <a:effectLst/>
            <a:extLst>
              <a:ext uri="{909E8E84-426E-40DD-AFC4-6F175D3DCCD1}">
                <a14:hiddenFill xmlns:a14="http://schemas.microsoft.com/office/drawing/2010/main">
                  <a:solidFill>
                    <a:srgbClr val="FFFFFF"/>
                  </a:solidFill>
                </a14:hiddenFill>
              </a:ext>
            </a:extLst>
          </p:spPr>
        </p:pic>
      </p:grpSp>
      <p:pic>
        <p:nvPicPr>
          <p:cNvPr id="12" name="Picture 2" descr="See the source image">
            <a:extLst>
              <a:ext uri="{FF2B5EF4-FFF2-40B4-BE49-F238E27FC236}">
                <a16:creationId xmlns:a16="http://schemas.microsoft.com/office/drawing/2014/main" id="{E685915A-CB16-9399-47AB-84CF124462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2877">
            <a:off x="2500847" y="989628"/>
            <a:ext cx="1308053" cy="1308053"/>
          </a:xfrm>
          <a:prstGeom prst="rect">
            <a:avLst/>
          </a:prstGeom>
          <a:noFill/>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418EDD7-E9AA-9BFF-EB3E-068F88B0B17C}"/>
              </a:ext>
            </a:extLst>
          </p:cNvPr>
          <p:cNvSpPr txBox="1"/>
          <p:nvPr/>
        </p:nvSpPr>
        <p:spPr>
          <a:xfrm>
            <a:off x="3566367" y="1433652"/>
            <a:ext cx="4290464" cy="4185761"/>
          </a:xfrm>
          <a:prstGeom prst="rect">
            <a:avLst/>
          </a:prstGeom>
          <a:no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The number plate recognition is a computer system that automatically recognized digital images of number plates. The system includes various operations such as taking photos, locating the number plate, clipping characters, and OCRing the alphanumeric characters. </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The main idea of ​​this system is to design and develop effective image processing techniques and algorithms to identify the number plate in the acquired image, separate the characters from this license plate, and extract each character of the segment. It is identified by using the Open Computer Vision Library. It is implemented with the K-NN algorithm and the Python programming language. This system can be used to implement many applications such as: Security, resident vehicle detection, highway speed detection, traffic light violations, handwritten text identification, stolen vehicle detection, automated toll collection systems, and more.</a:t>
            </a:r>
          </a:p>
          <a:p>
            <a:pPr algn="just"/>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233F0C78-9F77-E0E2-A428-129B42DE3991}"/>
              </a:ext>
            </a:extLst>
          </p:cNvPr>
          <p:cNvGrpSpPr/>
          <p:nvPr/>
        </p:nvGrpSpPr>
        <p:grpSpPr>
          <a:xfrm>
            <a:off x="2868899" y="4524300"/>
            <a:ext cx="762402" cy="1811720"/>
            <a:chOff x="7150347" y="4793783"/>
            <a:chExt cx="762402" cy="1811720"/>
          </a:xfrm>
        </p:grpSpPr>
        <p:sp>
          <p:nvSpPr>
            <p:cNvPr id="15" name="Oval 14">
              <a:extLst>
                <a:ext uri="{FF2B5EF4-FFF2-40B4-BE49-F238E27FC236}">
                  <a16:creationId xmlns:a16="http://schemas.microsoft.com/office/drawing/2014/main" id="{819B1FC1-63AD-8CD1-3BF1-A8E8762A2424}"/>
                </a:ext>
              </a:extLst>
            </p:cNvPr>
            <p:cNvSpPr/>
            <p:nvPr/>
          </p:nvSpPr>
          <p:spPr>
            <a:xfrm>
              <a:off x="7158768" y="6350382"/>
              <a:ext cx="753981" cy="255121"/>
            </a:xfrm>
            <a:prstGeom prst="ellipse">
              <a:avLst/>
            </a:prstGeom>
            <a:solidFill>
              <a:schemeClr val="tx1">
                <a:lumMod val="75000"/>
                <a:lumOff val="25000"/>
                <a:alpha val="42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0A49A26-FB23-87F6-2E8C-D67CAB2446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0347" y="4793783"/>
              <a:ext cx="687573" cy="1672783"/>
            </a:xfrm>
            <a:prstGeom prst="rect">
              <a:avLst/>
            </a:prstGeom>
            <a:effectLst>
              <a:outerShdw blurRad="266700" dist="38100" dir="18900000" algn="bl" rotWithShape="0">
                <a:prstClr val="black">
                  <a:alpha val="40000"/>
                </a:prstClr>
              </a:outerShdw>
            </a:effectLst>
          </p:spPr>
        </p:pic>
      </p:grpSp>
    </p:spTree>
    <p:extLst>
      <p:ext uri="{BB962C8B-B14F-4D97-AF65-F5344CB8AC3E}">
        <p14:creationId xmlns:p14="http://schemas.microsoft.com/office/powerpoint/2010/main" val="1709204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1250"/>
                                  </p:stCondLst>
                                  <p:childTnLst>
                                    <p:set>
                                      <p:cBhvr>
                                        <p:cTn id="10" dur="1" fill="hold">
                                          <p:stCondLst>
                                            <p:cond delay="0"/>
                                          </p:stCondLst>
                                        </p:cTn>
                                        <p:tgtEl>
                                          <p:spTgt spid="86"/>
                                        </p:tgtEl>
                                        <p:attrNameLst>
                                          <p:attrName>style.visibility</p:attrName>
                                        </p:attrNameLst>
                                      </p:cBhvr>
                                      <p:to>
                                        <p:strVal val="visible"/>
                                      </p:to>
                                    </p:set>
                                    <p:animEffect transition="in" filter="fade">
                                      <p:cBhvr>
                                        <p:cTn id="11" dur="500"/>
                                        <p:tgtEl>
                                          <p:spTgt spid="86"/>
                                        </p:tgtEl>
                                      </p:cBhvr>
                                    </p:animEffect>
                                  </p:childTnLst>
                                </p:cTn>
                              </p:par>
                              <p:par>
                                <p:cTn id="12" presetID="10" presetClass="entr" presetSubtype="0" fill="hold" nodeType="withEffect">
                                  <p:stCondLst>
                                    <p:cond delay="1000"/>
                                  </p:stCondLst>
                                  <p:childTnLst>
                                    <p:set>
                                      <p:cBhvr>
                                        <p:cTn id="13" dur="1" fill="hold">
                                          <p:stCondLst>
                                            <p:cond delay="0"/>
                                          </p:stCondLst>
                                        </p:cTn>
                                        <p:tgtEl>
                                          <p:spTgt spid="150"/>
                                        </p:tgtEl>
                                        <p:attrNameLst>
                                          <p:attrName>style.visibility</p:attrName>
                                        </p:attrNameLst>
                                      </p:cBhvr>
                                      <p:to>
                                        <p:strVal val="visible"/>
                                      </p:to>
                                    </p:set>
                                    <p:animEffect transition="in" filter="fade">
                                      <p:cBhvr>
                                        <p:cTn id="14" dur="500"/>
                                        <p:tgtEl>
                                          <p:spTgt spid="150"/>
                                        </p:tgtEl>
                                      </p:cBhvr>
                                    </p:animEffect>
                                  </p:childTnLst>
                                </p:cTn>
                              </p:par>
                              <p:par>
                                <p:cTn id="15" presetID="10" presetClass="entr" presetSubtype="0" fill="hold" nodeType="withEffect">
                                  <p:stCondLst>
                                    <p:cond delay="1250"/>
                                  </p:stCondLst>
                                  <p:childTnLst>
                                    <p:set>
                                      <p:cBhvr>
                                        <p:cTn id="16" dur="1" fill="hold">
                                          <p:stCondLst>
                                            <p:cond delay="0"/>
                                          </p:stCondLst>
                                        </p:cTn>
                                        <p:tgtEl>
                                          <p:spTgt spid="149"/>
                                        </p:tgtEl>
                                        <p:attrNameLst>
                                          <p:attrName>style.visibility</p:attrName>
                                        </p:attrNameLst>
                                      </p:cBhvr>
                                      <p:to>
                                        <p:strVal val="visible"/>
                                      </p:to>
                                    </p:set>
                                    <p:animEffect transition="in" filter="fade">
                                      <p:cBhvr>
                                        <p:cTn id="17" dur="500"/>
                                        <p:tgtEl>
                                          <p:spTgt spid="149"/>
                                        </p:tgtEl>
                                      </p:cBhvr>
                                    </p:animEffect>
                                  </p:childTnLst>
                                </p:cTn>
                              </p:par>
                              <p:par>
                                <p:cTn id="18" presetID="10" presetClass="entr" presetSubtype="0" fill="hold" nodeType="withEffect">
                                  <p:stCondLst>
                                    <p:cond delay="1250"/>
                                  </p:stCondLst>
                                  <p:childTnLst>
                                    <p:set>
                                      <p:cBhvr>
                                        <p:cTn id="19" dur="1" fill="hold">
                                          <p:stCondLst>
                                            <p:cond delay="0"/>
                                          </p:stCondLst>
                                        </p:cTn>
                                        <p:tgtEl>
                                          <p:spTgt spid="82"/>
                                        </p:tgtEl>
                                        <p:attrNameLst>
                                          <p:attrName>style.visibility</p:attrName>
                                        </p:attrNameLst>
                                      </p:cBhvr>
                                      <p:to>
                                        <p:strVal val="visible"/>
                                      </p:to>
                                    </p:set>
                                    <p:animEffect transition="in" filter="fade">
                                      <p:cBhvr>
                                        <p:cTn id="20" dur="750"/>
                                        <p:tgtEl>
                                          <p:spTgt spid="82"/>
                                        </p:tgtEl>
                                      </p:cBhvr>
                                    </p:animEffect>
                                  </p:childTnLst>
                                </p:cTn>
                              </p:par>
                              <p:par>
                                <p:cTn id="21" presetID="42" presetClass="path" presetSubtype="0" repeatCount="indefinite" autoRev="1" fill="hold" nodeType="withEffect">
                                  <p:stCondLst>
                                    <p:cond delay="0"/>
                                  </p:stCondLst>
                                  <p:childTnLst>
                                    <p:animMotion origin="layout" path="M -8.33333E-7 -1.11111E-6 L 0.10625 -0.0044 " pathEditMode="relative" rAng="0" ptsTypes="AA">
                                      <p:cBhvr>
                                        <p:cTn id="22" dur="10000" fill="hold"/>
                                        <p:tgtEl>
                                          <p:spTgt spid="150"/>
                                        </p:tgtEl>
                                        <p:attrNameLst>
                                          <p:attrName>ppt_x</p:attrName>
                                          <p:attrName>ppt_y</p:attrName>
                                        </p:attrNameLst>
                                      </p:cBhvr>
                                      <p:rCtr x="5313" y="-231"/>
                                    </p:animMotion>
                                  </p:childTnLst>
                                </p:cTn>
                              </p:par>
                              <p:par>
                                <p:cTn id="23" presetID="42" presetClass="path" presetSubtype="0" repeatCount="indefinite" autoRev="1" fill="hold" nodeType="withEffect">
                                  <p:stCondLst>
                                    <p:cond delay="0"/>
                                  </p:stCondLst>
                                  <p:childTnLst>
                                    <p:animMotion origin="layout" path="M -2.5E-6 -1.48148E-6 L -0.30429 -0.0044 " pathEditMode="relative" rAng="0" ptsTypes="AA">
                                      <p:cBhvr>
                                        <p:cTn id="24" dur="13850" fill="hold"/>
                                        <p:tgtEl>
                                          <p:spTgt spid="149"/>
                                        </p:tgtEl>
                                        <p:attrNameLst>
                                          <p:attrName>ppt_x</p:attrName>
                                          <p:attrName>ppt_y</p:attrName>
                                        </p:attrNameLst>
                                      </p:cBhvr>
                                      <p:rCtr x="-15221" y="-231"/>
                                    </p:animMotion>
                                  </p:childTnLst>
                                </p:cTn>
                              </p:par>
                              <p:par>
                                <p:cTn id="25" presetID="53" presetClass="entr" presetSubtype="16" fill="hold" nodeType="withEffect">
                                  <p:stCondLst>
                                    <p:cond delay="1500"/>
                                  </p:stCondLst>
                                  <p:childTnLst>
                                    <p:set>
                                      <p:cBhvr>
                                        <p:cTn id="26" dur="1" fill="hold">
                                          <p:stCondLst>
                                            <p:cond delay="0"/>
                                          </p:stCondLst>
                                        </p:cTn>
                                        <p:tgtEl>
                                          <p:spTgt spid="2"/>
                                        </p:tgtEl>
                                        <p:attrNameLst>
                                          <p:attrName>style.visibility</p:attrName>
                                        </p:attrNameLst>
                                      </p:cBhvr>
                                      <p:to>
                                        <p:strVal val="visible"/>
                                      </p:to>
                                    </p:set>
                                    <p:anim calcmode="lin" valueType="num">
                                      <p:cBhvr>
                                        <p:cTn id="27" dur="750" fill="hold"/>
                                        <p:tgtEl>
                                          <p:spTgt spid="2"/>
                                        </p:tgtEl>
                                        <p:attrNameLst>
                                          <p:attrName>ppt_w</p:attrName>
                                        </p:attrNameLst>
                                      </p:cBhvr>
                                      <p:tavLst>
                                        <p:tav tm="0">
                                          <p:val>
                                            <p:fltVal val="0"/>
                                          </p:val>
                                        </p:tav>
                                        <p:tav tm="100000">
                                          <p:val>
                                            <p:strVal val="#ppt_w"/>
                                          </p:val>
                                        </p:tav>
                                      </p:tavLst>
                                    </p:anim>
                                    <p:anim calcmode="lin" valueType="num">
                                      <p:cBhvr>
                                        <p:cTn id="28" dur="750" fill="hold"/>
                                        <p:tgtEl>
                                          <p:spTgt spid="2"/>
                                        </p:tgtEl>
                                        <p:attrNameLst>
                                          <p:attrName>ppt_h</p:attrName>
                                        </p:attrNameLst>
                                      </p:cBhvr>
                                      <p:tavLst>
                                        <p:tav tm="0">
                                          <p:val>
                                            <p:fltVal val="0"/>
                                          </p:val>
                                        </p:tav>
                                        <p:tav tm="100000">
                                          <p:val>
                                            <p:strVal val="#ppt_h"/>
                                          </p:val>
                                        </p:tav>
                                      </p:tavLst>
                                    </p:anim>
                                    <p:animEffect transition="in" filter="fade">
                                      <p:cBhvr>
                                        <p:cTn id="29" dur="750"/>
                                        <p:tgtEl>
                                          <p:spTgt spid="2"/>
                                        </p:tgtEl>
                                      </p:cBhvr>
                                    </p:animEffect>
                                  </p:childTnLst>
                                </p:cTn>
                              </p:par>
                              <p:par>
                                <p:cTn id="30" presetID="53" presetClass="entr" presetSubtype="16" fill="hold" nodeType="withEffect">
                                  <p:stCondLst>
                                    <p:cond delay="1500"/>
                                  </p:stCondLst>
                                  <p:childTnLst>
                                    <p:set>
                                      <p:cBhvr>
                                        <p:cTn id="31" dur="1" fill="hold">
                                          <p:stCondLst>
                                            <p:cond delay="0"/>
                                          </p:stCondLst>
                                        </p:cTn>
                                        <p:tgtEl>
                                          <p:spTgt spid="12"/>
                                        </p:tgtEl>
                                        <p:attrNameLst>
                                          <p:attrName>style.visibility</p:attrName>
                                        </p:attrNameLst>
                                      </p:cBhvr>
                                      <p:to>
                                        <p:strVal val="visible"/>
                                      </p:to>
                                    </p:set>
                                    <p:anim calcmode="lin" valueType="num">
                                      <p:cBhvr>
                                        <p:cTn id="32" dur="750" fill="hold"/>
                                        <p:tgtEl>
                                          <p:spTgt spid="12"/>
                                        </p:tgtEl>
                                        <p:attrNameLst>
                                          <p:attrName>ppt_w</p:attrName>
                                        </p:attrNameLst>
                                      </p:cBhvr>
                                      <p:tavLst>
                                        <p:tav tm="0">
                                          <p:val>
                                            <p:fltVal val="0"/>
                                          </p:val>
                                        </p:tav>
                                        <p:tav tm="100000">
                                          <p:val>
                                            <p:strVal val="#ppt_w"/>
                                          </p:val>
                                        </p:tav>
                                      </p:tavLst>
                                    </p:anim>
                                    <p:anim calcmode="lin" valueType="num">
                                      <p:cBhvr>
                                        <p:cTn id="33" dur="750" fill="hold"/>
                                        <p:tgtEl>
                                          <p:spTgt spid="12"/>
                                        </p:tgtEl>
                                        <p:attrNameLst>
                                          <p:attrName>ppt_h</p:attrName>
                                        </p:attrNameLst>
                                      </p:cBhvr>
                                      <p:tavLst>
                                        <p:tav tm="0">
                                          <p:val>
                                            <p:fltVal val="0"/>
                                          </p:val>
                                        </p:tav>
                                        <p:tav tm="100000">
                                          <p:val>
                                            <p:strVal val="#ppt_h"/>
                                          </p:val>
                                        </p:tav>
                                      </p:tavLst>
                                    </p:anim>
                                    <p:animEffect transition="in" filter="fade">
                                      <p:cBhvr>
                                        <p:cTn id="34" dur="750"/>
                                        <p:tgtEl>
                                          <p:spTgt spid="12"/>
                                        </p:tgtEl>
                                      </p:cBhvr>
                                    </p:animEffect>
                                  </p:childTnLst>
                                </p:cTn>
                              </p:par>
                              <p:par>
                                <p:cTn id="35" presetID="10" presetClass="entr" presetSubtype="0" fill="hold" grpId="0" nodeType="withEffect">
                                  <p:stCondLst>
                                    <p:cond delay="20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750"/>
                                        <p:tgtEl>
                                          <p:spTgt spid="13"/>
                                        </p:tgtEl>
                                      </p:cBhvr>
                                    </p:animEffect>
                                  </p:childTnLst>
                                </p:cTn>
                              </p:par>
                              <p:par>
                                <p:cTn id="38" presetID="22" presetClass="entr" presetSubtype="4" fill="hold" nodeType="withEffect">
                                  <p:stCondLst>
                                    <p:cond delay="125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Shape 112">
            <a:extLst>
              <a:ext uri="{FF2B5EF4-FFF2-40B4-BE49-F238E27FC236}">
                <a16:creationId xmlns:a16="http://schemas.microsoft.com/office/drawing/2014/main" id="{E40FD020-E62A-494F-839A-F8DFF5E88F16}"/>
              </a:ext>
            </a:extLst>
          </p:cNvPr>
          <p:cNvSpPr/>
          <p:nvPr/>
        </p:nvSpPr>
        <p:spPr>
          <a:xfrm>
            <a:off x="-222179" y="132346"/>
            <a:ext cx="12226631" cy="6593307"/>
          </a:xfrm>
          <a:custGeom>
            <a:avLst/>
            <a:gdLst>
              <a:gd name="connsiteX0" fmla="*/ 0 w 12226631"/>
              <a:gd name="connsiteY0" fmla="*/ 0 h 6593307"/>
              <a:gd name="connsiteX1" fmla="*/ 11817626 w 12226631"/>
              <a:gd name="connsiteY1" fmla="*/ 0 h 6593307"/>
              <a:gd name="connsiteX2" fmla="*/ 11817626 w 12226631"/>
              <a:gd name="connsiteY2" fmla="*/ 240633 h 6593307"/>
              <a:gd name="connsiteX3" fmla="*/ 12130983 w 12226631"/>
              <a:gd name="connsiteY3" fmla="*/ 240633 h 6593307"/>
              <a:gd name="connsiteX4" fmla="*/ 12226631 w 12226631"/>
              <a:gd name="connsiteY4" fmla="*/ 336281 h 6593307"/>
              <a:gd name="connsiteX5" fmla="*/ 12226631 w 12226631"/>
              <a:gd name="connsiteY5" fmla="*/ 1382905 h 6593307"/>
              <a:gd name="connsiteX6" fmla="*/ 12130983 w 12226631"/>
              <a:gd name="connsiteY6" fmla="*/ 1478553 h 6593307"/>
              <a:gd name="connsiteX7" fmla="*/ 11817626 w 12226631"/>
              <a:gd name="connsiteY7" fmla="*/ 1478553 h 6593307"/>
              <a:gd name="connsiteX8" fmla="*/ 11817626 w 12226631"/>
              <a:gd name="connsiteY8" fmla="*/ 6593307 h 6593307"/>
              <a:gd name="connsiteX9" fmla="*/ 0 w 12226631"/>
              <a:gd name="connsiteY9" fmla="*/ 6593307 h 659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26631" h="6593307">
                <a:moveTo>
                  <a:pt x="0" y="0"/>
                </a:moveTo>
                <a:lnTo>
                  <a:pt x="11817626" y="0"/>
                </a:lnTo>
                <a:lnTo>
                  <a:pt x="11817626" y="240633"/>
                </a:lnTo>
                <a:lnTo>
                  <a:pt x="12130983" y="240633"/>
                </a:lnTo>
                <a:cubicBezTo>
                  <a:pt x="12183808" y="240633"/>
                  <a:pt x="12226631" y="283456"/>
                  <a:pt x="12226631" y="336281"/>
                </a:cubicBezTo>
                <a:lnTo>
                  <a:pt x="12226631" y="1382905"/>
                </a:lnTo>
                <a:cubicBezTo>
                  <a:pt x="12226631" y="1435730"/>
                  <a:pt x="12183808" y="1478553"/>
                  <a:pt x="12130983" y="1478553"/>
                </a:cubicBezTo>
                <a:lnTo>
                  <a:pt x="11817626" y="1478553"/>
                </a:lnTo>
                <a:lnTo>
                  <a:pt x="11817626" y="6593307"/>
                </a:lnTo>
                <a:lnTo>
                  <a:pt x="0" y="6593307"/>
                </a:lnTo>
                <a:close/>
              </a:path>
            </a:pathLst>
          </a:cu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3">
            <a:extLst>
              <a:ext uri="{FF2B5EF4-FFF2-40B4-BE49-F238E27FC236}">
                <a16:creationId xmlns:a16="http://schemas.microsoft.com/office/drawing/2014/main" id="{105103A0-1921-42B0-B77C-0C4411CB95C9}"/>
              </a:ext>
            </a:extLst>
          </p:cNvPr>
          <p:cNvSpPr/>
          <p:nvPr/>
        </p:nvSpPr>
        <p:spPr>
          <a:xfrm>
            <a:off x="-108315" y="-6700"/>
            <a:ext cx="12217023" cy="6858000"/>
          </a:xfrm>
          <a:custGeom>
            <a:avLst/>
            <a:gdLst>
              <a:gd name="connsiteX0" fmla="*/ 0 w 12217023"/>
              <a:gd name="connsiteY0" fmla="*/ 0 h 6858000"/>
              <a:gd name="connsiteX1" fmla="*/ 11817626 w 12217023"/>
              <a:gd name="connsiteY1" fmla="*/ 0 h 6858000"/>
              <a:gd name="connsiteX2" fmla="*/ 11817626 w 12217023"/>
              <a:gd name="connsiteY2" fmla="*/ 246529 h 6858000"/>
              <a:gd name="connsiteX3" fmla="*/ 12102721 w 12217023"/>
              <a:gd name="connsiteY3" fmla="*/ 246529 h 6858000"/>
              <a:gd name="connsiteX4" fmla="*/ 12217023 w 12217023"/>
              <a:gd name="connsiteY4" fmla="*/ 360831 h 6858000"/>
              <a:gd name="connsiteX5" fmla="*/ 12217023 w 12217023"/>
              <a:gd name="connsiteY5" fmla="*/ 1611581 h 6858000"/>
              <a:gd name="connsiteX6" fmla="*/ 12102721 w 12217023"/>
              <a:gd name="connsiteY6" fmla="*/ 1725883 h 6858000"/>
              <a:gd name="connsiteX7" fmla="*/ 11817626 w 12217023"/>
              <a:gd name="connsiteY7" fmla="*/ 1725883 h 6858000"/>
              <a:gd name="connsiteX8" fmla="*/ 11817626 w 12217023"/>
              <a:gd name="connsiteY8" fmla="*/ 6858000 h 6858000"/>
              <a:gd name="connsiteX9" fmla="*/ 0 w 1221702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7023" h="6858000">
                <a:moveTo>
                  <a:pt x="0" y="0"/>
                </a:moveTo>
                <a:lnTo>
                  <a:pt x="11817626" y="0"/>
                </a:lnTo>
                <a:lnTo>
                  <a:pt x="11817626" y="246529"/>
                </a:lnTo>
                <a:lnTo>
                  <a:pt x="12102721" y="246529"/>
                </a:lnTo>
                <a:cubicBezTo>
                  <a:pt x="12165848" y="246529"/>
                  <a:pt x="12217023" y="297704"/>
                  <a:pt x="12217023" y="360831"/>
                </a:cubicBezTo>
                <a:lnTo>
                  <a:pt x="12217023" y="1611581"/>
                </a:lnTo>
                <a:cubicBezTo>
                  <a:pt x="12217023" y="1674708"/>
                  <a:pt x="12165848" y="1725883"/>
                  <a:pt x="12102721" y="1725883"/>
                </a:cubicBezTo>
                <a:lnTo>
                  <a:pt x="11817626" y="1725883"/>
                </a:lnTo>
                <a:lnTo>
                  <a:pt x="11817626" y="6858000"/>
                </a:lnTo>
                <a:lnTo>
                  <a:pt x="0" y="6858000"/>
                </a:lnTo>
                <a:close/>
              </a:path>
            </a:pathLst>
          </a:custGeom>
          <a:solidFill>
            <a:schemeClr val="bg1">
              <a:lumMod val="95000"/>
            </a:schemeClr>
          </a:solidFill>
          <a:ln>
            <a:solidFill>
              <a:schemeClr val="bg1">
                <a:lumMod val="9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D814057E-78FB-46A5-A982-2EC9E68D6C46}"/>
              </a:ext>
            </a:extLst>
          </p:cNvPr>
          <p:cNvSpPr/>
          <p:nvPr/>
        </p:nvSpPr>
        <p:spPr>
          <a:xfrm>
            <a:off x="-303228" y="-91440"/>
            <a:ext cx="12193913" cy="6858000"/>
          </a:xfrm>
          <a:custGeom>
            <a:avLst/>
            <a:gdLst>
              <a:gd name="connsiteX0" fmla="*/ 0 w 12193913"/>
              <a:gd name="connsiteY0" fmla="*/ 0 h 6858000"/>
              <a:gd name="connsiteX1" fmla="*/ 11817626 w 12193913"/>
              <a:gd name="connsiteY1" fmla="*/ 0 h 6858000"/>
              <a:gd name="connsiteX2" fmla="*/ 11817626 w 12193913"/>
              <a:gd name="connsiteY2" fmla="*/ 1449687 h 6858000"/>
              <a:gd name="connsiteX3" fmla="*/ 12079611 w 12193913"/>
              <a:gd name="connsiteY3" fmla="*/ 1449687 h 6858000"/>
              <a:gd name="connsiteX4" fmla="*/ 12193913 w 12193913"/>
              <a:gd name="connsiteY4" fmla="*/ 1563989 h 6858000"/>
              <a:gd name="connsiteX5" fmla="*/ 12193913 w 12193913"/>
              <a:gd name="connsiteY5" fmla="*/ 2814739 h 6858000"/>
              <a:gd name="connsiteX6" fmla="*/ 12079611 w 12193913"/>
              <a:gd name="connsiteY6" fmla="*/ 2929041 h 6858000"/>
              <a:gd name="connsiteX7" fmla="*/ 11817626 w 12193913"/>
              <a:gd name="connsiteY7" fmla="*/ 2929041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1449687"/>
                </a:lnTo>
                <a:lnTo>
                  <a:pt x="12079611" y="1449687"/>
                </a:lnTo>
                <a:cubicBezTo>
                  <a:pt x="12142738" y="1449687"/>
                  <a:pt x="12193913" y="1500862"/>
                  <a:pt x="12193913" y="1563989"/>
                </a:cubicBezTo>
                <a:lnTo>
                  <a:pt x="12193913" y="2814739"/>
                </a:lnTo>
                <a:cubicBezTo>
                  <a:pt x="12193913" y="2877866"/>
                  <a:pt x="12142738" y="2929041"/>
                  <a:pt x="12079611" y="2929041"/>
                </a:cubicBezTo>
                <a:lnTo>
                  <a:pt x="11817626" y="2929041"/>
                </a:lnTo>
                <a:lnTo>
                  <a:pt x="11817626" y="6858000"/>
                </a:lnTo>
                <a:lnTo>
                  <a:pt x="0" y="6858000"/>
                </a:lnTo>
                <a:close/>
              </a:path>
            </a:pathLst>
          </a:custGeom>
          <a:solidFill>
            <a:schemeClr val="bg1">
              <a:lumMod val="85000"/>
            </a:schemeClr>
          </a:solidFill>
          <a:ln>
            <a:solidFill>
              <a:schemeClr val="bg1">
                <a:lumMod val="8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0" name="Group 39">
            <a:extLst>
              <a:ext uri="{FF2B5EF4-FFF2-40B4-BE49-F238E27FC236}">
                <a16:creationId xmlns:a16="http://schemas.microsoft.com/office/drawing/2014/main" id="{37ABD2C4-196C-4C6F-827C-86EC88508A86}"/>
              </a:ext>
            </a:extLst>
          </p:cNvPr>
          <p:cNvGrpSpPr/>
          <p:nvPr/>
        </p:nvGrpSpPr>
        <p:grpSpPr>
          <a:xfrm>
            <a:off x="1" y="-30480"/>
            <a:ext cx="11904865" cy="6858000"/>
            <a:chOff x="1" y="0"/>
            <a:chExt cx="12108705" cy="6858000"/>
          </a:xfrm>
        </p:grpSpPr>
        <p:grpSp>
          <p:nvGrpSpPr>
            <p:cNvPr id="41" name="Group 40">
              <a:extLst>
                <a:ext uri="{FF2B5EF4-FFF2-40B4-BE49-F238E27FC236}">
                  <a16:creationId xmlns:a16="http://schemas.microsoft.com/office/drawing/2014/main" id="{4182B233-434A-4A22-AD96-F9A5B08B40B9}"/>
                </a:ext>
              </a:extLst>
            </p:cNvPr>
            <p:cNvGrpSpPr/>
            <p:nvPr/>
          </p:nvGrpSpPr>
          <p:grpSpPr>
            <a:xfrm>
              <a:off x="1" y="0"/>
              <a:ext cx="12108705" cy="6858000"/>
              <a:chOff x="1" y="0"/>
              <a:chExt cx="12625416" cy="6858000"/>
            </a:xfrm>
          </p:grpSpPr>
          <p:grpSp>
            <p:nvGrpSpPr>
              <p:cNvPr id="43" name="Group 42">
                <a:extLst>
                  <a:ext uri="{FF2B5EF4-FFF2-40B4-BE49-F238E27FC236}">
                    <a16:creationId xmlns:a16="http://schemas.microsoft.com/office/drawing/2014/main" id="{DD92E45B-1CBE-40C3-BBDA-A2C4B382389A}"/>
                  </a:ext>
                </a:extLst>
              </p:cNvPr>
              <p:cNvGrpSpPr/>
              <p:nvPr/>
            </p:nvGrpSpPr>
            <p:grpSpPr>
              <a:xfrm>
                <a:off x="304803" y="0"/>
                <a:ext cx="11631469" cy="6858000"/>
                <a:chOff x="387927" y="0"/>
                <a:chExt cx="11631469" cy="6858000"/>
              </a:xfrm>
            </p:grpSpPr>
            <p:cxnSp>
              <p:nvCxnSpPr>
                <p:cNvPr id="61" name="Straight Connector 60">
                  <a:extLst>
                    <a:ext uri="{FF2B5EF4-FFF2-40B4-BE49-F238E27FC236}">
                      <a16:creationId xmlns:a16="http://schemas.microsoft.com/office/drawing/2014/main" id="{D9739061-EA61-4FC4-9BB2-EFD636475859}"/>
                    </a:ext>
                  </a:extLst>
                </p:cNvPr>
                <p:cNvCxnSpPr/>
                <p:nvPr/>
              </p:nvCxnSpPr>
              <p:spPr>
                <a:xfrm>
                  <a:off x="38792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EB6058A-045C-4BE4-8110-A71C7FD512C4}"/>
                    </a:ext>
                  </a:extLst>
                </p:cNvPr>
                <p:cNvCxnSpPr/>
                <p:nvPr/>
              </p:nvCxnSpPr>
              <p:spPr>
                <a:xfrm>
                  <a:off x="803563"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3A1B841-E9CA-4321-AB52-15BCE0950BC0}"/>
                    </a:ext>
                  </a:extLst>
                </p:cNvPr>
                <p:cNvCxnSpPr/>
                <p:nvPr/>
              </p:nvCxnSpPr>
              <p:spPr>
                <a:xfrm>
                  <a:off x="121458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918F31A-1946-4610-BEBF-1638974A0F4F}"/>
                    </a:ext>
                  </a:extLst>
                </p:cNvPr>
                <p:cNvCxnSpPr/>
                <p:nvPr/>
              </p:nvCxnSpPr>
              <p:spPr>
                <a:xfrm>
                  <a:off x="1630218"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977A020-D618-41BF-80CE-01887905303B}"/>
                    </a:ext>
                  </a:extLst>
                </p:cNvPr>
                <p:cNvCxnSpPr/>
                <p:nvPr/>
              </p:nvCxnSpPr>
              <p:spPr>
                <a:xfrm>
                  <a:off x="204123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B91A916-74C9-45D6-BECE-723AB9632A1E}"/>
                    </a:ext>
                  </a:extLst>
                </p:cNvPr>
                <p:cNvCxnSpPr/>
                <p:nvPr/>
              </p:nvCxnSpPr>
              <p:spPr>
                <a:xfrm>
                  <a:off x="245687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C6F6F2C-84EC-46AF-93C2-B25F4A5142CC}"/>
                    </a:ext>
                  </a:extLst>
                </p:cNvPr>
                <p:cNvCxnSpPr/>
                <p:nvPr/>
              </p:nvCxnSpPr>
              <p:spPr>
                <a:xfrm>
                  <a:off x="286789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AD3454-3F45-4910-AE69-533BDFC09B79}"/>
                    </a:ext>
                  </a:extLst>
                </p:cNvPr>
                <p:cNvCxnSpPr/>
                <p:nvPr/>
              </p:nvCxnSpPr>
              <p:spPr>
                <a:xfrm>
                  <a:off x="328352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97F2437-5911-4076-ADDF-D7373D5692A9}"/>
                    </a:ext>
                  </a:extLst>
                </p:cNvPr>
                <p:cNvCxnSpPr/>
                <p:nvPr/>
              </p:nvCxnSpPr>
              <p:spPr>
                <a:xfrm>
                  <a:off x="369454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F40BB84-1F0D-41CA-B06F-7A736FDBF080}"/>
                    </a:ext>
                  </a:extLst>
                </p:cNvPr>
                <p:cNvCxnSpPr/>
                <p:nvPr/>
              </p:nvCxnSpPr>
              <p:spPr>
                <a:xfrm>
                  <a:off x="411018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9FD4CF4-39F8-4D80-8AAF-ADF8C709B2CB}"/>
                    </a:ext>
                  </a:extLst>
                </p:cNvPr>
                <p:cNvCxnSpPr/>
                <p:nvPr/>
              </p:nvCxnSpPr>
              <p:spPr>
                <a:xfrm>
                  <a:off x="452120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7787A0B-B56F-453A-BF25-8C39B79C57B0}"/>
                    </a:ext>
                  </a:extLst>
                </p:cNvPr>
                <p:cNvCxnSpPr/>
                <p:nvPr/>
              </p:nvCxnSpPr>
              <p:spPr>
                <a:xfrm>
                  <a:off x="493683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371E921-302F-4E16-B9B8-6217384D9795}"/>
                    </a:ext>
                  </a:extLst>
                </p:cNvPr>
                <p:cNvCxnSpPr/>
                <p:nvPr/>
              </p:nvCxnSpPr>
              <p:spPr>
                <a:xfrm>
                  <a:off x="5347855"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311630D-AFF5-4550-95FB-23427EF3C3CC}"/>
                    </a:ext>
                  </a:extLst>
                </p:cNvPr>
                <p:cNvCxnSpPr/>
                <p:nvPr/>
              </p:nvCxnSpPr>
              <p:spPr>
                <a:xfrm>
                  <a:off x="576349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AC024E2-819C-4B7D-BACE-BF1CD5F389B6}"/>
                    </a:ext>
                  </a:extLst>
                </p:cNvPr>
                <p:cNvCxnSpPr/>
                <p:nvPr/>
              </p:nvCxnSpPr>
              <p:spPr>
                <a:xfrm>
                  <a:off x="617451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7AC7A34-5DE1-47E2-9310-7240FAA0F4D5}"/>
                    </a:ext>
                  </a:extLst>
                </p:cNvPr>
                <p:cNvCxnSpPr/>
                <p:nvPr/>
              </p:nvCxnSpPr>
              <p:spPr>
                <a:xfrm>
                  <a:off x="659014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0796560-575A-4CDE-933A-FB2795DD6412}"/>
                    </a:ext>
                  </a:extLst>
                </p:cNvPr>
                <p:cNvCxnSpPr/>
                <p:nvPr/>
              </p:nvCxnSpPr>
              <p:spPr>
                <a:xfrm>
                  <a:off x="703782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E16CBB5-E70A-411F-A548-76FA7E913C7B}"/>
                    </a:ext>
                  </a:extLst>
                </p:cNvPr>
                <p:cNvCxnSpPr/>
                <p:nvPr/>
              </p:nvCxnSpPr>
              <p:spPr>
                <a:xfrm>
                  <a:off x="745345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45C9CE3-D478-4C77-A16D-63847A56E75C}"/>
                    </a:ext>
                  </a:extLst>
                </p:cNvPr>
                <p:cNvCxnSpPr/>
                <p:nvPr/>
              </p:nvCxnSpPr>
              <p:spPr>
                <a:xfrm>
                  <a:off x="786447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85D9A6-3E5A-4481-892E-FC5322D08784}"/>
                    </a:ext>
                  </a:extLst>
                </p:cNvPr>
                <p:cNvCxnSpPr/>
                <p:nvPr/>
              </p:nvCxnSpPr>
              <p:spPr>
                <a:xfrm>
                  <a:off x="828011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C4FB7AB-02A3-4769-AAFE-B04C2FDEF58C}"/>
                    </a:ext>
                  </a:extLst>
                </p:cNvPr>
                <p:cNvCxnSpPr/>
                <p:nvPr/>
              </p:nvCxnSpPr>
              <p:spPr>
                <a:xfrm>
                  <a:off x="869113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3B8DF59-D5BB-4768-A94E-34E156F2486D}"/>
                    </a:ext>
                  </a:extLst>
                </p:cNvPr>
                <p:cNvCxnSpPr/>
                <p:nvPr/>
              </p:nvCxnSpPr>
              <p:spPr>
                <a:xfrm>
                  <a:off x="910676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C36C391-707C-400C-8885-03D9A7418E03}"/>
                    </a:ext>
                  </a:extLst>
                </p:cNvPr>
                <p:cNvCxnSpPr/>
                <p:nvPr/>
              </p:nvCxnSpPr>
              <p:spPr>
                <a:xfrm>
                  <a:off x="9517785"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AEAA85C-0701-4EA0-9C6F-2A8DF430BE22}"/>
                    </a:ext>
                  </a:extLst>
                </p:cNvPr>
                <p:cNvCxnSpPr/>
                <p:nvPr/>
              </p:nvCxnSpPr>
              <p:spPr>
                <a:xfrm>
                  <a:off x="993342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25D838F-FC8E-4571-8A8D-62F0ACA071A1}"/>
                    </a:ext>
                  </a:extLst>
                </p:cNvPr>
                <p:cNvCxnSpPr/>
                <p:nvPr/>
              </p:nvCxnSpPr>
              <p:spPr>
                <a:xfrm>
                  <a:off x="1036608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05DAD16-DAF2-4753-8AF0-6742BD5FD355}"/>
                    </a:ext>
                  </a:extLst>
                </p:cNvPr>
                <p:cNvCxnSpPr/>
                <p:nvPr/>
              </p:nvCxnSpPr>
              <p:spPr>
                <a:xfrm>
                  <a:off x="10777105"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6F4B183-2158-4902-8580-89BEF4608F8D}"/>
                    </a:ext>
                  </a:extLst>
                </p:cNvPr>
                <p:cNvCxnSpPr/>
                <p:nvPr/>
              </p:nvCxnSpPr>
              <p:spPr>
                <a:xfrm>
                  <a:off x="1119274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AE5E592-2C71-47C0-930B-43A640808A1B}"/>
                    </a:ext>
                  </a:extLst>
                </p:cNvPr>
                <p:cNvCxnSpPr/>
                <p:nvPr/>
              </p:nvCxnSpPr>
              <p:spPr>
                <a:xfrm>
                  <a:off x="1160376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FBDAEBF-2F34-40EE-82C2-84D9989CFC96}"/>
                    </a:ext>
                  </a:extLst>
                </p:cNvPr>
                <p:cNvCxnSpPr/>
                <p:nvPr/>
              </p:nvCxnSpPr>
              <p:spPr>
                <a:xfrm>
                  <a:off x="1201939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38B104FE-C09C-40D2-8891-5FBD3415D924}"/>
                  </a:ext>
                </a:extLst>
              </p:cNvPr>
              <p:cNvGrpSpPr/>
              <p:nvPr/>
            </p:nvGrpSpPr>
            <p:grpSpPr>
              <a:xfrm rot="5400000">
                <a:off x="3211599" y="-2896697"/>
                <a:ext cx="6202220" cy="12625416"/>
                <a:chOff x="387926" y="-243796"/>
                <a:chExt cx="6202220" cy="7101796"/>
              </a:xfrm>
            </p:grpSpPr>
            <p:cxnSp>
              <p:nvCxnSpPr>
                <p:cNvPr id="45" name="Straight Connector 44">
                  <a:extLst>
                    <a:ext uri="{FF2B5EF4-FFF2-40B4-BE49-F238E27FC236}">
                      <a16:creationId xmlns:a16="http://schemas.microsoft.com/office/drawing/2014/main" id="{66F2369B-EF33-44A7-9C6E-AA7C40A784B2}"/>
                    </a:ext>
                  </a:extLst>
                </p:cNvPr>
                <p:cNvCxnSpPr/>
                <p:nvPr/>
              </p:nvCxnSpPr>
              <p:spPr>
                <a:xfrm>
                  <a:off x="5347855" y="-1"/>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F4C36F3-B676-49DB-BE5C-515624D1FC9A}"/>
                    </a:ext>
                  </a:extLst>
                </p:cNvPr>
                <p:cNvCxnSpPr>
                  <a:cxnSpLocks/>
                </p:cNvCxnSpPr>
                <p:nvPr/>
              </p:nvCxnSpPr>
              <p:spPr>
                <a:xfrm rot="16200000" flipH="1">
                  <a:off x="-3045993" y="3424081"/>
                  <a:ext cx="6867837"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88AAC3C-60B4-4F23-8099-96AA655F8FCF}"/>
                    </a:ext>
                  </a:extLst>
                </p:cNvPr>
                <p:cNvCxnSpPr>
                  <a:cxnSpLocks/>
                </p:cNvCxnSpPr>
                <p:nvPr/>
              </p:nvCxnSpPr>
              <p:spPr>
                <a:xfrm rot="16200000" flipH="1">
                  <a:off x="-2630355" y="3424081"/>
                  <a:ext cx="6867837"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FE9B25F-AB4D-44EB-BAE5-03D024F27567}"/>
                    </a:ext>
                  </a:extLst>
                </p:cNvPr>
                <p:cNvCxnSpPr>
                  <a:cxnSpLocks/>
                </p:cNvCxnSpPr>
                <p:nvPr/>
              </p:nvCxnSpPr>
              <p:spPr>
                <a:xfrm rot="16200000" flipH="1">
                  <a:off x="-2219337" y="3424081"/>
                  <a:ext cx="6867836"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3063B7A-36D4-4D81-99CB-C231648F4DA4}"/>
                    </a:ext>
                  </a:extLst>
                </p:cNvPr>
                <p:cNvCxnSpPr>
                  <a:cxnSpLocks/>
                </p:cNvCxnSpPr>
                <p:nvPr/>
              </p:nvCxnSpPr>
              <p:spPr>
                <a:xfrm rot="16200000" flipH="1">
                  <a:off x="-1920680" y="3307102"/>
                  <a:ext cx="7101796"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38AD0A-7534-42D6-BFF6-684592039A44}"/>
                    </a:ext>
                  </a:extLst>
                </p:cNvPr>
                <p:cNvCxnSpPr>
                  <a:cxnSpLocks/>
                </p:cNvCxnSpPr>
                <p:nvPr/>
              </p:nvCxnSpPr>
              <p:spPr>
                <a:xfrm rot="16200000" flipH="1">
                  <a:off x="-1499398" y="3317365"/>
                  <a:ext cx="7081268" cy="1"/>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C0E5BF-E279-48D5-A0E7-5EB2E12B230A}"/>
                    </a:ext>
                  </a:extLst>
                </p:cNvPr>
                <p:cNvCxnSpPr>
                  <a:cxnSpLocks/>
                </p:cNvCxnSpPr>
                <p:nvPr/>
              </p:nvCxnSpPr>
              <p:spPr>
                <a:xfrm rot="16200000" flipH="1">
                  <a:off x="-1089796" y="3311331"/>
                  <a:ext cx="7093337" cy="1"/>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262FB23-C987-4C18-841F-D2FA7994286C}"/>
                    </a:ext>
                  </a:extLst>
                </p:cNvPr>
                <p:cNvCxnSpPr>
                  <a:cxnSpLocks/>
                </p:cNvCxnSpPr>
                <p:nvPr/>
              </p:nvCxnSpPr>
              <p:spPr>
                <a:xfrm rot="16200000" flipH="1">
                  <a:off x="-678777" y="3311331"/>
                  <a:ext cx="7093337" cy="1"/>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62AB70-4450-41D6-BEF0-8EC28B9B344B}"/>
                    </a:ext>
                  </a:extLst>
                </p:cNvPr>
                <p:cNvCxnSpPr/>
                <p:nvPr/>
              </p:nvCxnSpPr>
              <p:spPr>
                <a:xfrm>
                  <a:off x="328352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6BB1092-7FC5-4415-ABA4-F29E739014C3}"/>
                    </a:ext>
                  </a:extLst>
                </p:cNvPr>
                <p:cNvCxnSpPr/>
                <p:nvPr/>
              </p:nvCxnSpPr>
              <p:spPr>
                <a:xfrm>
                  <a:off x="369454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8DE86CB-9CEB-460C-A3A9-91233E01FBF6}"/>
                    </a:ext>
                  </a:extLst>
                </p:cNvPr>
                <p:cNvCxnSpPr/>
                <p:nvPr/>
              </p:nvCxnSpPr>
              <p:spPr>
                <a:xfrm>
                  <a:off x="411018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C93EF4A-3F26-4ADE-B7F6-2AF3EE3BE2AA}"/>
                    </a:ext>
                  </a:extLst>
                </p:cNvPr>
                <p:cNvCxnSpPr/>
                <p:nvPr/>
              </p:nvCxnSpPr>
              <p:spPr>
                <a:xfrm>
                  <a:off x="452120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8611D7D-FC4E-4E58-9440-52B15DA11980}"/>
                    </a:ext>
                  </a:extLst>
                </p:cNvPr>
                <p:cNvCxnSpPr/>
                <p:nvPr/>
              </p:nvCxnSpPr>
              <p:spPr>
                <a:xfrm>
                  <a:off x="493683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010CA79-998D-4831-8F5B-AF08D4F02986}"/>
                    </a:ext>
                  </a:extLst>
                </p:cNvPr>
                <p:cNvCxnSpPr/>
                <p:nvPr/>
              </p:nvCxnSpPr>
              <p:spPr>
                <a:xfrm>
                  <a:off x="576349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D8E624D-6EF1-44F8-BDD8-7BE0D2FBD637}"/>
                    </a:ext>
                  </a:extLst>
                </p:cNvPr>
                <p:cNvCxnSpPr/>
                <p:nvPr/>
              </p:nvCxnSpPr>
              <p:spPr>
                <a:xfrm>
                  <a:off x="617451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E0B7349-FA3C-467D-B27D-472CF361C552}"/>
                    </a:ext>
                  </a:extLst>
                </p:cNvPr>
                <p:cNvCxnSpPr/>
                <p:nvPr/>
              </p:nvCxnSpPr>
              <p:spPr>
                <a:xfrm>
                  <a:off x="659014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42" name="Straight Connector 41">
              <a:extLst>
                <a:ext uri="{FF2B5EF4-FFF2-40B4-BE49-F238E27FC236}">
                  <a16:creationId xmlns:a16="http://schemas.microsoft.com/office/drawing/2014/main" id="{58BA324E-70D3-410E-AC1D-BF1933A46B85}"/>
                </a:ext>
              </a:extLst>
            </p:cNvPr>
            <p:cNvCxnSpPr>
              <a:cxnSpLocks/>
            </p:cNvCxnSpPr>
            <p:nvPr/>
          </p:nvCxnSpPr>
          <p:spPr>
            <a:xfrm>
              <a:off x="11823080" y="1430484"/>
              <a:ext cx="0" cy="1498504"/>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112" name="Freeform: Shape 111">
            <a:extLst>
              <a:ext uri="{FF2B5EF4-FFF2-40B4-BE49-F238E27FC236}">
                <a16:creationId xmlns:a16="http://schemas.microsoft.com/office/drawing/2014/main" id="{5442910E-D4BE-46FB-944D-65915405914E}"/>
              </a:ext>
            </a:extLst>
          </p:cNvPr>
          <p:cNvSpPr/>
          <p:nvPr/>
        </p:nvSpPr>
        <p:spPr>
          <a:xfrm>
            <a:off x="-463083" y="230636"/>
            <a:ext cx="12242633" cy="6396726"/>
          </a:xfrm>
          <a:custGeom>
            <a:avLst/>
            <a:gdLst>
              <a:gd name="connsiteX0" fmla="*/ 0 w 12242633"/>
              <a:gd name="connsiteY0" fmla="*/ 0 h 6396726"/>
              <a:gd name="connsiteX1" fmla="*/ 11785656 w 12242633"/>
              <a:gd name="connsiteY1" fmla="*/ 0 h 6396726"/>
              <a:gd name="connsiteX2" fmla="*/ 11785656 w 12242633"/>
              <a:gd name="connsiteY2" fmla="*/ 1342172 h 6396726"/>
              <a:gd name="connsiteX3" fmla="*/ 12144811 w 12242633"/>
              <a:gd name="connsiteY3" fmla="*/ 1342172 h 6396726"/>
              <a:gd name="connsiteX4" fmla="*/ 12242633 w 12242633"/>
              <a:gd name="connsiteY4" fmla="*/ 1439994 h 6396726"/>
              <a:gd name="connsiteX5" fmla="*/ 12242633 w 12242633"/>
              <a:gd name="connsiteY5" fmla="*/ 2458203 h 6396726"/>
              <a:gd name="connsiteX6" fmla="*/ 12144811 w 12242633"/>
              <a:gd name="connsiteY6" fmla="*/ 2556025 h 6396726"/>
              <a:gd name="connsiteX7" fmla="*/ 11785656 w 12242633"/>
              <a:gd name="connsiteY7" fmla="*/ 2556025 h 6396726"/>
              <a:gd name="connsiteX8" fmla="*/ 11785656 w 12242633"/>
              <a:gd name="connsiteY8" fmla="*/ 6396726 h 6396726"/>
              <a:gd name="connsiteX9" fmla="*/ 0 w 12242633"/>
              <a:gd name="connsiteY9" fmla="*/ 6396726 h 639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2633" h="6396726">
                <a:moveTo>
                  <a:pt x="0" y="0"/>
                </a:moveTo>
                <a:lnTo>
                  <a:pt x="11785656" y="0"/>
                </a:lnTo>
                <a:lnTo>
                  <a:pt x="11785656" y="1342172"/>
                </a:lnTo>
                <a:lnTo>
                  <a:pt x="12144811" y="1342172"/>
                </a:lnTo>
                <a:cubicBezTo>
                  <a:pt x="12198837" y="1342172"/>
                  <a:pt x="12242633" y="1385968"/>
                  <a:pt x="12242633" y="1439994"/>
                </a:cubicBezTo>
                <a:lnTo>
                  <a:pt x="12242633" y="2458203"/>
                </a:lnTo>
                <a:cubicBezTo>
                  <a:pt x="12242633" y="2512229"/>
                  <a:pt x="12198837" y="2556025"/>
                  <a:pt x="12144811" y="2556025"/>
                </a:cubicBezTo>
                <a:lnTo>
                  <a:pt x="11785656" y="2556025"/>
                </a:lnTo>
                <a:lnTo>
                  <a:pt x="11785656" y="6396726"/>
                </a:lnTo>
                <a:lnTo>
                  <a:pt x="0" y="6396726"/>
                </a:lnTo>
                <a:close/>
              </a:path>
            </a:pathLst>
          </a:custGeom>
          <a:noFill/>
          <a:ln w="19050" cap="rnd">
            <a:solidFill>
              <a:schemeClr val="tx1">
                <a:lumMod val="65000"/>
                <a:lumOff val="3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22E19426-F382-4CB7-9114-B79C9A1635C0}"/>
              </a:ext>
            </a:extLst>
          </p:cNvPr>
          <p:cNvSpPr/>
          <p:nvPr/>
        </p:nvSpPr>
        <p:spPr>
          <a:xfrm>
            <a:off x="-10952307"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2278545 h 6858000"/>
              <a:gd name="connsiteX3" fmla="*/ 12079611 w 12193913"/>
              <a:gd name="connsiteY3" fmla="*/ 2278545 h 6858000"/>
              <a:gd name="connsiteX4" fmla="*/ 12193913 w 12193913"/>
              <a:gd name="connsiteY4" fmla="*/ 2392847 h 6858000"/>
              <a:gd name="connsiteX5" fmla="*/ 12193913 w 12193913"/>
              <a:gd name="connsiteY5" fmla="*/ 3643597 h 6858000"/>
              <a:gd name="connsiteX6" fmla="*/ 12079611 w 12193913"/>
              <a:gd name="connsiteY6" fmla="*/ 3757899 h 6858000"/>
              <a:gd name="connsiteX7" fmla="*/ 11817626 w 12193913"/>
              <a:gd name="connsiteY7" fmla="*/ 3757899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2278545"/>
                </a:lnTo>
                <a:lnTo>
                  <a:pt x="12079611" y="2278545"/>
                </a:lnTo>
                <a:cubicBezTo>
                  <a:pt x="12142738" y="2278545"/>
                  <a:pt x="12193913" y="2329720"/>
                  <a:pt x="12193913" y="2392847"/>
                </a:cubicBezTo>
                <a:lnTo>
                  <a:pt x="12193913" y="3643597"/>
                </a:lnTo>
                <a:cubicBezTo>
                  <a:pt x="12193913" y="3706724"/>
                  <a:pt x="12142738" y="3757899"/>
                  <a:pt x="12079611" y="3757899"/>
                </a:cubicBezTo>
                <a:lnTo>
                  <a:pt x="11817626" y="3757899"/>
                </a:lnTo>
                <a:lnTo>
                  <a:pt x="11817626" y="6858000"/>
                </a:lnTo>
                <a:lnTo>
                  <a:pt x="0" y="6858000"/>
                </a:lnTo>
                <a:close/>
              </a:path>
            </a:pathLst>
          </a:custGeom>
          <a:solidFill>
            <a:schemeClr val="bg1">
              <a:lumMod val="75000"/>
            </a:schemeClr>
          </a:solidFill>
          <a:ln>
            <a:solidFill>
              <a:schemeClr val="bg1">
                <a:lumMod val="7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9B56B6DF-8B9E-4C0E-8C7B-E4338E1411D6}"/>
              </a:ext>
            </a:extLst>
          </p:cNvPr>
          <p:cNvSpPr/>
          <p:nvPr/>
        </p:nvSpPr>
        <p:spPr>
          <a:xfrm>
            <a:off x="-11129729" y="-1675"/>
            <a:ext cx="12176422" cy="6858000"/>
          </a:xfrm>
          <a:custGeom>
            <a:avLst/>
            <a:gdLst>
              <a:gd name="connsiteX0" fmla="*/ 0 w 12176422"/>
              <a:gd name="connsiteY0" fmla="*/ 0 h 6858000"/>
              <a:gd name="connsiteX1" fmla="*/ 11817626 w 12176422"/>
              <a:gd name="connsiteY1" fmla="*/ 0 h 6858000"/>
              <a:gd name="connsiteX2" fmla="*/ 11817626 w 12176422"/>
              <a:gd name="connsiteY2" fmla="*/ 3179706 h 6858000"/>
              <a:gd name="connsiteX3" fmla="*/ 12062120 w 12176422"/>
              <a:gd name="connsiteY3" fmla="*/ 3179706 h 6858000"/>
              <a:gd name="connsiteX4" fmla="*/ 12176422 w 12176422"/>
              <a:gd name="connsiteY4" fmla="*/ 3294008 h 6858000"/>
              <a:gd name="connsiteX5" fmla="*/ 12176422 w 12176422"/>
              <a:gd name="connsiteY5" fmla="*/ 4544758 h 6858000"/>
              <a:gd name="connsiteX6" fmla="*/ 12062120 w 12176422"/>
              <a:gd name="connsiteY6" fmla="*/ 4659060 h 6858000"/>
              <a:gd name="connsiteX7" fmla="*/ 11817626 w 12176422"/>
              <a:gd name="connsiteY7" fmla="*/ 4659060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3179706"/>
                </a:lnTo>
                <a:lnTo>
                  <a:pt x="12062120" y="3179706"/>
                </a:lnTo>
                <a:cubicBezTo>
                  <a:pt x="12125247" y="3179706"/>
                  <a:pt x="12176422" y="3230881"/>
                  <a:pt x="12176422" y="3294008"/>
                </a:cubicBezTo>
                <a:lnTo>
                  <a:pt x="12176422" y="4544758"/>
                </a:lnTo>
                <a:cubicBezTo>
                  <a:pt x="12176422" y="4607885"/>
                  <a:pt x="12125247" y="4659060"/>
                  <a:pt x="12062120" y="4659060"/>
                </a:cubicBezTo>
                <a:lnTo>
                  <a:pt x="11817626" y="4659060"/>
                </a:lnTo>
                <a:lnTo>
                  <a:pt x="11817626" y="6858000"/>
                </a:lnTo>
                <a:lnTo>
                  <a:pt x="0" y="6858000"/>
                </a:lnTo>
                <a:close/>
              </a:path>
            </a:pathLst>
          </a:custGeom>
          <a:solidFill>
            <a:schemeClr val="bg1">
              <a:lumMod val="65000"/>
            </a:schemeClr>
          </a:solidFill>
          <a:ln>
            <a:solidFill>
              <a:schemeClr val="bg1">
                <a:lumMod val="6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1E9B10B5-61A4-494B-A925-0CD8CAB930D8}"/>
              </a:ext>
            </a:extLst>
          </p:cNvPr>
          <p:cNvSpPr/>
          <p:nvPr/>
        </p:nvSpPr>
        <p:spPr>
          <a:xfrm>
            <a:off x="-11327383" y="-3350"/>
            <a:ext cx="12176422" cy="6858000"/>
          </a:xfrm>
          <a:custGeom>
            <a:avLst/>
            <a:gdLst>
              <a:gd name="connsiteX0" fmla="*/ 0 w 12176422"/>
              <a:gd name="connsiteY0" fmla="*/ 0 h 6858000"/>
              <a:gd name="connsiteX1" fmla="*/ 11817626 w 12176422"/>
              <a:gd name="connsiteY1" fmla="*/ 0 h 6858000"/>
              <a:gd name="connsiteX2" fmla="*/ 11817626 w 12176422"/>
              <a:gd name="connsiteY2" fmla="*/ 4080867 h 6858000"/>
              <a:gd name="connsiteX3" fmla="*/ 12062120 w 12176422"/>
              <a:gd name="connsiteY3" fmla="*/ 4080867 h 6858000"/>
              <a:gd name="connsiteX4" fmla="*/ 12176422 w 12176422"/>
              <a:gd name="connsiteY4" fmla="*/ 4195169 h 6858000"/>
              <a:gd name="connsiteX5" fmla="*/ 12176422 w 12176422"/>
              <a:gd name="connsiteY5" fmla="*/ 5445919 h 6858000"/>
              <a:gd name="connsiteX6" fmla="*/ 12062120 w 12176422"/>
              <a:gd name="connsiteY6" fmla="*/ 5560221 h 6858000"/>
              <a:gd name="connsiteX7" fmla="*/ 11817626 w 12176422"/>
              <a:gd name="connsiteY7" fmla="*/ 5560221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4080867"/>
                </a:lnTo>
                <a:lnTo>
                  <a:pt x="12062120" y="4080867"/>
                </a:lnTo>
                <a:cubicBezTo>
                  <a:pt x="12125247" y="4080867"/>
                  <a:pt x="12176422" y="4132042"/>
                  <a:pt x="12176422" y="4195169"/>
                </a:cubicBezTo>
                <a:lnTo>
                  <a:pt x="12176422" y="5445919"/>
                </a:lnTo>
                <a:cubicBezTo>
                  <a:pt x="12176422" y="5509046"/>
                  <a:pt x="12125247" y="5560221"/>
                  <a:pt x="12062120" y="5560221"/>
                </a:cubicBezTo>
                <a:lnTo>
                  <a:pt x="11817626" y="5560221"/>
                </a:lnTo>
                <a:lnTo>
                  <a:pt x="11817626" y="6858000"/>
                </a:lnTo>
                <a:lnTo>
                  <a:pt x="0" y="6858000"/>
                </a:lnTo>
                <a:close/>
              </a:path>
            </a:pathLst>
          </a:custGeom>
          <a:solidFill>
            <a:schemeClr val="bg1">
              <a:lumMod val="50000"/>
            </a:schemeClr>
          </a:solidFill>
          <a:ln>
            <a:solidFill>
              <a:schemeClr val="bg1">
                <a:lumMod val="50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12B54463-BB39-4189-A0D5-52022DD125C8}"/>
              </a:ext>
            </a:extLst>
          </p:cNvPr>
          <p:cNvSpPr/>
          <p:nvPr/>
        </p:nvSpPr>
        <p:spPr>
          <a:xfrm>
            <a:off x="-11489726" y="-6700"/>
            <a:ext cx="12176422" cy="6858000"/>
          </a:xfrm>
          <a:custGeom>
            <a:avLst/>
            <a:gdLst>
              <a:gd name="connsiteX0" fmla="*/ 0 w 12176422"/>
              <a:gd name="connsiteY0" fmla="*/ 0 h 6858000"/>
              <a:gd name="connsiteX1" fmla="*/ 11817626 w 12176422"/>
              <a:gd name="connsiteY1" fmla="*/ 0 h 6858000"/>
              <a:gd name="connsiteX2" fmla="*/ 11817626 w 12176422"/>
              <a:gd name="connsiteY2" fmla="*/ 5157165 h 6858000"/>
              <a:gd name="connsiteX3" fmla="*/ 12062120 w 12176422"/>
              <a:gd name="connsiteY3" fmla="*/ 5157165 h 6858000"/>
              <a:gd name="connsiteX4" fmla="*/ 12176422 w 12176422"/>
              <a:gd name="connsiteY4" fmla="*/ 5271467 h 6858000"/>
              <a:gd name="connsiteX5" fmla="*/ 12176422 w 12176422"/>
              <a:gd name="connsiteY5" fmla="*/ 6522217 h 6858000"/>
              <a:gd name="connsiteX6" fmla="*/ 12062120 w 12176422"/>
              <a:gd name="connsiteY6" fmla="*/ 6636519 h 6858000"/>
              <a:gd name="connsiteX7" fmla="*/ 11817626 w 12176422"/>
              <a:gd name="connsiteY7" fmla="*/ 6636519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5157165"/>
                </a:lnTo>
                <a:lnTo>
                  <a:pt x="12062120" y="5157165"/>
                </a:lnTo>
                <a:cubicBezTo>
                  <a:pt x="12125247" y="5157165"/>
                  <a:pt x="12176422" y="5208340"/>
                  <a:pt x="12176422" y="5271467"/>
                </a:cubicBezTo>
                <a:lnTo>
                  <a:pt x="12176422" y="6522217"/>
                </a:lnTo>
                <a:cubicBezTo>
                  <a:pt x="12176422" y="6585344"/>
                  <a:pt x="12125247" y="6636519"/>
                  <a:pt x="12062120" y="6636519"/>
                </a:cubicBezTo>
                <a:lnTo>
                  <a:pt x="11817626" y="6636519"/>
                </a:lnTo>
                <a:lnTo>
                  <a:pt x="11817626" y="6858000"/>
                </a:lnTo>
                <a:lnTo>
                  <a:pt x="0" y="6858000"/>
                </a:lnTo>
                <a:close/>
              </a:path>
            </a:pathLst>
          </a:custGeom>
          <a:solidFill>
            <a:schemeClr val="tx1">
              <a:lumMod val="65000"/>
              <a:lumOff val="35000"/>
            </a:schemeClr>
          </a:solidFill>
          <a:ln>
            <a:solidFill>
              <a:schemeClr val="tx1">
                <a:lumMod val="65000"/>
                <a:lumOff val="3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extBox 17">
            <a:extLst>
              <a:ext uri="{FF2B5EF4-FFF2-40B4-BE49-F238E27FC236}">
                <a16:creationId xmlns:a16="http://schemas.microsoft.com/office/drawing/2014/main" id="{8DDDFA7E-996F-439B-94FA-245F876B5988}"/>
              </a:ext>
            </a:extLst>
          </p:cNvPr>
          <p:cNvSpPr txBox="1"/>
          <p:nvPr/>
        </p:nvSpPr>
        <p:spPr>
          <a:xfrm>
            <a:off x="3717165" y="811413"/>
            <a:ext cx="4564968" cy="830997"/>
          </a:xfrm>
          <a:prstGeom prst="rect">
            <a:avLst/>
          </a:prstGeom>
          <a:noFill/>
          <a:effectLst>
            <a:outerShdw blurRad="50800" dist="38100" dir="2700000" algn="tl" rotWithShape="0">
              <a:prstClr val="black">
                <a:alpha val="40000"/>
              </a:prstClr>
            </a:outerShdw>
          </a:effectLst>
        </p:spPr>
        <p:txBody>
          <a:bodyPr wrap="none" rtlCol="0">
            <a:spAutoFit/>
          </a:bodyPr>
          <a:lstStyle/>
          <a:p>
            <a:r>
              <a:rPr lang="en-IN" sz="4800" b="1" dirty="0">
                <a:solidFill>
                  <a:schemeClr val="tx1">
                    <a:lumMod val="75000"/>
                    <a:lumOff val="25000"/>
                  </a:schemeClr>
                </a:solidFill>
                <a:latin typeface="AdamGorry-Lights" panose="020F0702020204020204" pitchFamily="34" charset="0"/>
              </a:rPr>
              <a:t>BLOCK DIAGRAM</a:t>
            </a:r>
            <a:endParaRPr lang="id-ID" sz="4800" b="1" dirty="0">
              <a:solidFill>
                <a:schemeClr val="tx1">
                  <a:lumMod val="75000"/>
                  <a:lumOff val="25000"/>
                </a:schemeClr>
              </a:solidFill>
              <a:latin typeface="AdamGorry-Lights" panose="020F0702020204020204" pitchFamily="34" charset="0"/>
            </a:endParaRPr>
          </a:p>
        </p:txBody>
      </p:sp>
      <p:grpSp>
        <p:nvGrpSpPr>
          <p:cNvPr id="20" name="Group 19">
            <a:extLst>
              <a:ext uri="{FF2B5EF4-FFF2-40B4-BE49-F238E27FC236}">
                <a16:creationId xmlns:a16="http://schemas.microsoft.com/office/drawing/2014/main" id="{98B67AEC-0AC3-449B-B485-C6F44F8B3F68}"/>
              </a:ext>
            </a:extLst>
          </p:cNvPr>
          <p:cNvGrpSpPr/>
          <p:nvPr/>
        </p:nvGrpSpPr>
        <p:grpSpPr>
          <a:xfrm>
            <a:off x="8514960" y="1108735"/>
            <a:ext cx="1086033" cy="326838"/>
            <a:chOff x="9306158" y="567897"/>
            <a:chExt cx="2322177" cy="698851"/>
          </a:xfrm>
          <a:effectLst>
            <a:outerShdw blurRad="50800" dist="38100" dir="2700000" algn="tl" rotWithShape="0">
              <a:prstClr val="black">
                <a:alpha val="40000"/>
              </a:prstClr>
            </a:outerShdw>
          </a:effectLst>
        </p:grpSpPr>
        <p:grpSp>
          <p:nvGrpSpPr>
            <p:cNvPr id="21" name="Group 20">
              <a:extLst>
                <a:ext uri="{FF2B5EF4-FFF2-40B4-BE49-F238E27FC236}">
                  <a16:creationId xmlns:a16="http://schemas.microsoft.com/office/drawing/2014/main" id="{88E22434-E131-493A-B828-7CCAAE2FD341}"/>
                </a:ext>
              </a:extLst>
            </p:cNvPr>
            <p:cNvGrpSpPr/>
            <p:nvPr/>
          </p:nvGrpSpPr>
          <p:grpSpPr>
            <a:xfrm>
              <a:off x="10953304" y="568460"/>
              <a:ext cx="675031" cy="640456"/>
              <a:chOff x="4000500" y="3427172"/>
              <a:chExt cx="979727" cy="929545"/>
            </a:xfrm>
          </p:grpSpPr>
          <p:sp>
            <p:nvSpPr>
              <p:cNvPr id="28" name="Oval 27">
                <a:extLst>
                  <a:ext uri="{FF2B5EF4-FFF2-40B4-BE49-F238E27FC236}">
                    <a16:creationId xmlns:a16="http://schemas.microsoft.com/office/drawing/2014/main" id="{80320C3A-8E12-4C82-8DDC-AC79EAEFEDD8}"/>
                  </a:ext>
                </a:extLst>
              </p:cNvPr>
              <p:cNvSpPr/>
              <p:nvPr/>
            </p:nvSpPr>
            <p:spPr>
              <a:xfrm>
                <a:off x="4000500" y="3427172"/>
                <a:ext cx="914400" cy="914400"/>
              </a:xfrm>
              <a:prstGeom prst="ellipse">
                <a:avLst/>
              </a:prstGeom>
              <a:solidFill>
                <a:srgbClr val="3A4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28">
                <a:extLst>
                  <a:ext uri="{FF2B5EF4-FFF2-40B4-BE49-F238E27FC236}">
                    <a16:creationId xmlns:a16="http://schemas.microsoft.com/office/drawing/2014/main" id="{04486CF5-85FB-488A-8CE6-DA107DFE0921}"/>
                  </a:ext>
                </a:extLst>
              </p:cNvPr>
              <p:cNvSpPr/>
              <p:nvPr/>
            </p:nvSpPr>
            <p:spPr>
              <a:xfrm>
                <a:off x="4122057" y="3498547"/>
                <a:ext cx="858170" cy="858170"/>
              </a:xfrm>
              <a:prstGeom prst="ellipse">
                <a:avLst/>
              </a:prstGeom>
              <a:noFill/>
              <a:ln w="22225">
                <a:solidFill>
                  <a:srgbClr val="E4DD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2" name="Group 21">
              <a:extLst>
                <a:ext uri="{FF2B5EF4-FFF2-40B4-BE49-F238E27FC236}">
                  <a16:creationId xmlns:a16="http://schemas.microsoft.com/office/drawing/2014/main" id="{0E6ED4C2-6264-48F4-A1E6-AA57D30BC9E7}"/>
                </a:ext>
              </a:extLst>
            </p:cNvPr>
            <p:cNvGrpSpPr/>
            <p:nvPr/>
          </p:nvGrpSpPr>
          <p:grpSpPr>
            <a:xfrm rot="14544264">
              <a:off x="10133826" y="585185"/>
              <a:ext cx="675031" cy="640456"/>
              <a:chOff x="4000500" y="3427172"/>
              <a:chExt cx="979727" cy="929545"/>
            </a:xfrm>
          </p:grpSpPr>
          <p:sp>
            <p:nvSpPr>
              <p:cNvPr id="26" name="Oval 25">
                <a:extLst>
                  <a:ext uri="{FF2B5EF4-FFF2-40B4-BE49-F238E27FC236}">
                    <a16:creationId xmlns:a16="http://schemas.microsoft.com/office/drawing/2014/main" id="{C9CE4CE6-903B-477A-A459-E57FEE334973}"/>
                  </a:ext>
                </a:extLst>
              </p:cNvPr>
              <p:cNvSpPr/>
              <p:nvPr/>
            </p:nvSpPr>
            <p:spPr>
              <a:xfrm>
                <a:off x="4000500" y="3427172"/>
                <a:ext cx="914400" cy="914400"/>
              </a:xfrm>
              <a:prstGeom prst="ellipse">
                <a:avLst/>
              </a:prstGeom>
              <a:solidFill>
                <a:srgbClr val="B4C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a:extLst>
                  <a:ext uri="{FF2B5EF4-FFF2-40B4-BE49-F238E27FC236}">
                    <a16:creationId xmlns:a16="http://schemas.microsoft.com/office/drawing/2014/main" id="{DEE05AF8-DD50-467C-A262-3A97336A47B5}"/>
                  </a:ext>
                </a:extLst>
              </p:cNvPr>
              <p:cNvSpPr/>
              <p:nvPr/>
            </p:nvSpPr>
            <p:spPr>
              <a:xfrm>
                <a:off x="4122057" y="3498547"/>
                <a:ext cx="858170" cy="858170"/>
              </a:xfrm>
              <a:prstGeom prst="ellipse">
                <a:avLst/>
              </a:prstGeom>
              <a:noFill/>
              <a:ln w="22225">
                <a:solidFill>
                  <a:srgbClr val="3A4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3" name="Group 22">
              <a:extLst>
                <a:ext uri="{FF2B5EF4-FFF2-40B4-BE49-F238E27FC236}">
                  <a16:creationId xmlns:a16="http://schemas.microsoft.com/office/drawing/2014/main" id="{A167E75F-BB04-4BDF-B21A-8DE42E530C02}"/>
                </a:ext>
              </a:extLst>
            </p:cNvPr>
            <p:cNvGrpSpPr/>
            <p:nvPr/>
          </p:nvGrpSpPr>
          <p:grpSpPr>
            <a:xfrm rot="14544264">
              <a:off x="9288643" y="606740"/>
              <a:ext cx="677523" cy="642493"/>
              <a:chOff x="4000500" y="3409071"/>
              <a:chExt cx="983344" cy="932501"/>
            </a:xfrm>
          </p:grpSpPr>
          <p:sp>
            <p:nvSpPr>
              <p:cNvPr id="24" name="Oval 23">
                <a:extLst>
                  <a:ext uri="{FF2B5EF4-FFF2-40B4-BE49-F238E27FC236}">
                    <a16:creationId xmlns:a16="http://schemas.microsoft.com/office/drawing/2014/main" id="{92D96477-82C9-48A3-A003-D08359778546}"/>
                  </a:ext>
                </a:extLst>
              </p:cNvPr>
              <p:cNvSpPr/>
              <p:nvPr/>
            </p:nvSpPr>
            <p:spPr>
              <a:xfrm>
                <a:off x="4000500" y="3427172"/>
                <a:ext cx="914400" cy="914400"/>
              </a:xfrm>
              <a:prstGeom prst="ellipse">
                <a:avLst/>
              </a:prstGeom>
              <a:solidFill>
                <a:srgbClr val="E4D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5" name="Oval 24">
                <a:extLst>
                  <a:ext uri="{FF2B5EF4-FFF2-40B4-BE49-F238E27FC236}">
                    <a16:creationId xmlns:a16="http://schemas.microsoft.com/office/drawing/2014/main" id="{F7C45630-2450-4DB9-B3C8-9A44CBB56656}"/>
                  </a:ext>
                </a:extLst>
              </p:cNvPr>
              <p:cNvSpPr/>
              <p:nvPr/>
            </p:nvSpPr>
            <p:spPr>
              <a:xfrm>
                <a:off x="4125674" y="3409071"/>
                <a:ext cx="858170" cy="858170"/>
              </a:xfrm>
              <a:prstGeom prst="ellipse">
                <a:avLst/>
              </a:prstGeom>
              <a:noFill/>
              <a:ln w="22225">
                <a:solidFill>
                  <a:srgbClr val="97B2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grpSp>
        <p:nvGrpSpPr>
          <p:cNvPr id="30" name="Group 29">
            <a:extLst>
              <a:ext uri="{FF2B5EF4-FFF2-40B4-BE49-F238E27FC236}">
                <a16:creationId xmlns:a16="http://schemas.microsoft.com/office/drawing/2014/main" id="{56E7B7E1-4E61-4516-BA6A-5A4D8B6E433D}"/>
              </a:ext>
            </a:extLst>
          </p:cNvPr>
          <p:cNvGrpSpPr/>
          <p:nvPr/>
        </p:nvGrpSpPr>
        <p:grpSpPr>
          <a:xfrm>
            <a:off x="2631520" y="1108735"/>
            <a:ext cx="1086033" cy="326838"/>
            <a:chOff x="1869580" y="567897"/>
            <a:chExt cx="2322177" cy="698851"/>
          </a:xfrm>
          <a:effectLst>
            <a:outerShdw blurRad="50800" dist="38100" dir="2700000" algn="tl" rotWithShape="0">
              <a:prstClr val="black">
                <a:alpha val="40000"/>
              </a:prstClr>
            </a:outerShdw>
          </a:effectLst>
        </p:grpSpPr>
        <p:grpSp>
          <p:nvGrpSpPr>
            <p:cNvPr id="31" name="Group 30">
              <a:extLst>
                <a:ext uri="{FF2B5EF4-FFF2-40B4-BE49-F238E27FC236}">
                  <a16:creationId xmlns:a16="http://schemas.microsoft.com/office/drawing/2014/main" id="{B701563D-8F1A-4E43-A2CA-321C47FD8737}"/>
                </a:ext>
              </a:extLst>
            </p:cNvPr>
            <p:cNvGrpSpPr/>
            <p:nvPr/>
          </p:nvGrpSpPr>
          <p:grpSpPr>
            <a:xfrm flipH="1">
              <a:off x="1869580" y="568460"/>
              <a:ext cx="675031" cy="640456"/>
              <a:chOff x="4000500" y="3427172"/>
              <a:chExt cx="979727" cy="929545"/>
            </a:xfrm>
          </p:grpSpPr>
          <p:sp>
            <p:nvSpPr>
              <p:cNvPr id="38" name="Oval 37">
                <a:extLst>
                  <a:ext uri="{FF2B5EF4-FFF2-40B4-BE49-F238E27FC236}">
                    <a16:creationId xmlns:a16="http://schemas.microsoft.com/office/drawing/2014/main" id="{DA565918-8D3F-4F3D-B19C-BA403C7CAF6A}"/>
                  </a:ext>
                </a:extLst>
              </p:cNvPr>
              <p:cNvSpPr/>
              <p:nvPr/>
            </p:nvSpPr>
            <p:spPr>
              <a:xfrm>
                <a:off x="4000500" y="3427172"/>
                <a:ext cx="914400" cy="914400"/>
              </a:xfrm>
              <a:prstGeom prst="ellipse">
                <a:avLst/>
              </a:prstGeom>
              <a:solidFill>
                <a:srgbClr val="3A4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Oval 38">
                <a:extLst>
                  <a:ext uri="{FF2B5EF4-FFF2-40B4-BE49-F238E27FC236}">
                    <a16:creationId xmlns:a16="http://schemas.microsoft.com/office/drawing/2014/main" id="{D741C151-E989-4A52-B24B-6BE2EFA94E43}"/>
                  </a:ext>
                </a:extLst>
              </p:cNvPr>
              <p:cNvSpPr/>
              <p:nvPr/>
            </p:nvSpPr>
            <p:spPr>
              <a:xfrm>
                <a:off x="4122057" y="3498547"/>
                <a:ext cx="858170" cy="858170"/>
              </a:xfrm>
              <a:prstGeom prst="ellipse">
                <a:avLst/>
              </a:prstGeom>
              <a:noFill/>
              <a:ln w="22225">
                <a:solidFill>
                  <a:srgbClr val="E4DD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32" name="Group 31">
              <a:extLst>
                <a:ext uri="{FF2B5EF4-FFF2-40B4-BE49-F238E27FC236}">
                  <a16:creationId xmlns:a16="http://schemas.microsoft.com/office/drawing/2014/main" id="{1C5298F1-FC48-42C0-B045-2516821064DF}"/>
                </a:ext>
              </a:extLst>
            </p:cNvPr>
            <p:cNvGrpSpPr/>
            <p:nvPr/>
          </p:nvGrpSpPr>
          <p:grpSpPr>
            <a:xfrm rot="7055736" flipH="1">
              <a:off x="2689058" y="585185"/>
              <a:ext cx="675031" cy="640456"/>
              <a:chOff x="4000500" y="3427172"/>
              <a:chExt cx="979727" cy="929545"/>
            </a:xfrm>
          </p:grpSpPr>
          <p:sp>
            <p:nvSpPr>
              <p:cNvPr id="36" name="Oval 35">
                <a:extLst>
                  <a:ext uri="{FF2B5EF4-FFF2-40B4-BE49-F238E27FC236}">
                    <a16:creationId xmlns:a16="http://schemas.microsoft.com/office/drawing/2014/main" id="{16FFDE1D-3F6F-4632-8FEF-1E71907D4B68}"/>
                  </a:ext>
                </a:extLst>
              </p:cNvPr>
              <p:cNvSpPr/>
              <p:nvPr/>
            </p:nvSpPr>
            <p:spPr>
              <a:xfrm>
                <a:off x="4000500" y="3427172"/>
                <a:ext cx="914400" cy="914400"/>
              </a:xfrm>
              <a:prstGeom prst="ellipse">
                <a:avLst/>
              </a:prstGeom>
              <a:solidFill>
                <a:srgbClr val="B4C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a:extLst>
                  <a:ext uri="{FF2B5EF4-FFF2-40B4-BE49-F238E27FC236}">
                    <a16:creationId xmlns:a16="http://schemas.microsoft.com/office/drawing/2014/main" id="{8DC934B3-8FE1-4670-9CD5-DD59164633D3}"/>
                  </a:ext>
                </a:extLst>
              </p:cNvPr>
              <p:cNvSpPr/>
              <p:nvPr/>
            </p:nvSpPr>
            <p:spPr>
              <a:xfrm>
                <a:off x="4122057" y="3498547"/>
                <a:ext cx="858170" cy="858170"/>
              </a:xfrm>
              <a:prstGeom prst="ellipse">
                <a:avLst/>
              </a:prstGeom>
              <a:noFill/>
              <a:ln w="22225">
                <a:solidFill>
                  <a:srgbClr val="3A4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33" name="Group 32">
              <a:extLst>
                <a:ext uri="{FF2B5EF4-FFF2-40B4-BE49-F238E27FC236}">
                  <a16:creationId xmlns:a16="http://schemas.microsoft.com/office/drawing/2014/main" id="{590081B2-2A66-4846-BE54-569736D77191}"/>
                </a:ext>
              </a:extLst>
            </p:cNvPr>
            <p:cNvGrpSpPr/>
            <p:nvPr/>
          </p:nvGrpSpPr>
          <p:grpSpPr>
            <a:xfrm rot="7055736" flipH="1">
              <a:off x="3531749" y="606740"/>
              <a:ext cx="677523" cy="642493"/>
              <a:chOff x="4000500" y="3409071"/>
              <a:chExt cx="983344" cy="932501"/>
            </a:xfrm>
          </p:grpSpPr>
          <p:sp>
            <p:nvSpPr>
              <p:cNvPr id="34" name="Oval 33">
                <a:extLst>
                  <a:ext uri="{FF2B5EF4-FFF2-40B4-BE49-F238E27FC236}">
                    <a16:creationId xmlns:a16="http://schemas.microsoft.com/office/drawing/2014/main" id="{9B3B46C9-3B47-46A2-8009-FAE1C92280B2}"/>
                  </a:ext>
                </a:extLst>
              </p:cNvPr>
              <p:cNvSpPr/>
              <p:nvPr/>
            </p:nvSpPr>
            <p:spPr>
              <a:xfrm>
                <a:off x="4000500" y="3427172"/>
                <a:ext cx="914400" cy="914400"/>
              </a:xfrm>
              <a:prstGeom prst="ellipse">
                <a:avLst/>
              </a:prstGeom>
              <a:solidFill>
                <a:srgbClr val="E4D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CF146156-2A90-41D9-9D6C-867038664E79}"/>
                  </a:ext>
                </a:extLst>
              </p:cNvPr>
              <p:cNvSpPr/>
              <p:nvPr/>
            </p:nvSpPr>
            <p:spPr>
              <a:xfrm>
                <a:off x="4125674" y="3409071"/>
                <a:ext cx="858170" cy="858170"/>
              </a:xfrm>
              <a:prstGeom prst="ellipse">
                <a:avLst/>
              </a:prstGeom>
              <a:noFill/>
              <a:ln w="22225">
                <a:solidFill>
                  <a:srgbClr val="97B2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sp>
        <p:nvSpPr>
          <p:cNvPr id="3" name="Rectangle: Rounded Corners 2">
            <a:extLst>
              <a:ext uri="{FF2B5EF4-FFF2-40B4-BE49-F238E27FC236}">
                <a16:creationId xmlns:a16="http://schemas.microsoft.com/office/drawing/2014/main" id="{6860CE54-839B-BF5C-8687-618BEE7F1D17}"/>
              </a:ext>
            </a:extLst>
          </p:cNvPr>
          <p:cNvSpPr/>
          <p:nvPr/>
        </p:nvSpPr>
        <p:spPr>
          <a:xfrm>
            <a:off x="2056741" y="1665521"/>
            <a:ext cx="8321377" cy="5126470"/>
          </a:xfrm>
          <a:prstGeom prst="roundRect">
            <a:avLst/>
          </a:prstGeom>
          <a:solidFill>
            <a:srgbClr val="3A4E4F"/>
          </a:solidFill>
          <a:ln>
            <a:no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01C93DA3-09BF-21DB-7144-9C8413D24B93}"/>
              </a:ext>
            </a:extLst>
          </p:cNvPr>
          <p:cNvPicPr>
            <a:picLocks noChangeAspect="1"/>
          </p:cNvPicPr>
          <p:nvPr/>
        </p:nvPicPr>
        <p:blipFill>
          <a:blip r:embed="rId3"/>
          <a:stretch>
            <a:fillRect/>
          </a:stretch>
        </p:blipFill>
        <p:spPr>
          <a:xfrm>
            <a:off x="2561678" y="1769118"/>
            <a:ext cx="7227525" cy="4747230"/>
          </a:xfrm>
          <a:prstGeom prst="rect">
            <a:avLst/>
          </a:prstGeom>
          <a:ln>
            <a:noFill/>
          </a:ln>
          <a:effectLst>
            <a:softEdge rad="112500"/>
          </a:effectLst>
        </p:spPr>
      </p:pic>
    </p:spTree>
    <p:extLst>
      <p:ext uri="{BB962C8B-B14F-4D97-AF65-F5344CB8AC3E}">
        <p14:creationId xmlns:p14="http://schemas.microsoft.com/office/powerpoint/2010/main" val="3321310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31" presetClass="entr" presetSubtype="0"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1000" fill="hold"/>
                                        <p:tgtEl>
                                          <p:spTgt spid="30"/>
                                        </p:tgtEl>
                                        <p:attrNameLst>
                                          <p:attrName>ppt_w</p:attrName>
                                        </p:attrNameLst>
                                      </p:cBhvr>
                                      <p:tavLst>
                                        <p:tav tm="0">
                                          <p:val>
                                            <p:fltVal val="0"/>
                                          </p:val>
                                        </p:tav>
                                        <p:tav tm="100000">
                                          <p:val>
                                            <p:strVal val="#ppt_w"/>
                                          </p:val>
                                        </p:tav>
                                      </p:tavLst>
                                    </p:anim>
                                    <p:anim calcmode="lin" valueType="num">
                                      <p:cBhvr>
                                        <p:cTn id="13" dur="1000" fill="hold"/>
                                        <p:tgtEl>
                                          <p:spTgt spid="30"/>
                                        </p:tgtEl>
                                        <p:attrNameLst>
                                          <p:attrName>ppt_h</p:attrName>
                                        </p:attrNameLst>
                                      </p:cBhvr>
                                      <p:tavLst>
                                        <p:tav tm="0">
                                          <p:val>
                                            <p:fltVal val="0"/>
                                          </p:val>
                                        </p:tav>
                                        <p:tav tm="100000">
                                          <p:val>
                                            <p:strVal val="#ppt_h"/>
                                          </p:val>
                                        </p:tav>
                                      </p:tavLst>
                                    </p:anim>
                                    <p:anim calcmode="lin" valueType="num">
                                      <p:cBhvr>
                                        <p:cTn id="14" dur="1000" fill="hold"/>
                                        <p:tgtEl>
                                          <p:spTgt spid="30"/>
                                        </p:tgtEl>
                                        <p:attrNameLst>
                                          <p:attrName>style.rotation</p:attrName>
                                        </p:attrNameLst>
                                      </p:cBhvr>
                                      <p:tavLst>
                                        <p:tav tm="0">
                                          <p:val>
                                            <p:fltVal val="90"/>
                                          </p:val>
                                        </p:tav>
                                        <p:tav tm="100000">
                                          <p:val>
                                            <p:fltVal val="0"/>
                                          </p:val>
                                        </p:tav>
                                      </p:tavLst>
                                    </p:anim>
                                    <p:animEffect transition="in" filter="fade">
                                      <p:cBhvr>
                                        <p:cTn id="15" dur="1000"/>
                                        <p:tgtEl>
                                          <p:spTgt spid="30"/>
                                        </p:tgtEl>
                                      </p:cBhvr>
                                    </p:animEffect>
                                  </p:childTnLst>
                                </p:cTn>
                              </p:par>
                              <p:par>
                                <p:cTn id="16" presetID="31"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1000" fill="hold"/>
                                        <p:tgtEl>
                                          <p:spTgt spid="20"/>
                                        </p:tgtEl>
                                        <p:attrNameLst>
                                          <p:attrName>ppt_w</p:attrName>
                                        </p:attrNameLst>
                                      </p:cBhvr>
                                      <p:tavLst>
                                        <p:tav tm="0">
                                          <p:val>
                                            <p:fltVal val="0"/>
                                          </p:val>
                                        </p:tav>
                                        <p:tav tm="100000">
                                          <p:val>
                                            <p:strVal val="#ppt_w"/>
                                          </p:val>
                                        </p:tav>
                                      </p:tavLst>
                                    </p:anim>
                                    <p:anim calcmode="lin" valueType="num">
                                      <p:cBhvr>
                                        <p:cTn id="19" dur="1000" fill="hold"/>
                                        <p:tgtEl>
                                          <p:spTgt spid="20"/>
                                        </p:tgtEl>
                                        <p:attrNameLst>
                                          <p:attrName>ppt_h</p:attrName>
                                        </p:attrNameLst>
                                      </p:cBhvr>
                                      <p:tavLst>
                                        <p:tav tm="0">
                                          <p:val>
                                            <p:fltVal val="0"/>
                                          </p:val>
                                        </p:tav>
                                        <p:tav tm="100000">
                                          <p:val>
                                            <p:strVal val="#ppt_h"/>
                                          </p:val>
                                        </p:tav>
                                      </p:tavLst>
                                    </p:anim>
                                    <p:anim calcmode="lin" valueType="num">
                                      <p:cBhvr>
                                        <p:cTn id="20" dur="1000" fill="hold"/>
                                        <p:tgtEl>
                                          <p:spTgt spid="20"/>
                                        </p:tgtEl>
                                        <p:attrNameLst>
                                          <p:attrName>style.rotation</p:attrName>
                                        </p:attrNameLst>
                                      </p:cBhvr>
                                      <p:tavLst>
                                        <p:tav tm="0">
                                          <p:val>
                                            <p:fltVal val="90"/>
                                          </p:val>
                                        </p:tav>
                                        <p:tav tm="100000">
                                          <p:val>
                                            <p:fltVal val="0"/>
                                          </p:val>
                                        </p:tav>
                                      </p:tavLst>
                                    </p:anim>
                                    <p:animEffect transition="in" filter="fade">
                                      <p:cBhvr>
                                        <p:cTn id="21" dur="1000"/>
                                        <p:tgtEl>
                                          <p:spTgt spid="20"/>
                                        </p:tgtEl>
                                      </p:cBhvr>
                                    </p:animEffect>
                                  </p:childTnLst>
                                </p:cTn>
                              </p:par>
                              <p:par>
                                <p:cTn id="22" presetID="2" presetClass="entr" presetSubtype="4"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750" fill="hold"/>
                                        <p:tgtEl>
                                          <p:spTgt spid="3"/>
                                        </p:tgtEl>
                                        <p:attrNameLst>
                                          <p:attrName>ppt_x</p:attrName>
                                        </p:attrNameLst>
                                      </p:cBhvr>
                                      <p:tavLst>
                                        <p:tav tm="0">
                                          <p:val>
                                            <p:strVal val="#ppt_x"/>
                                          </p:val>
                                        </p:tav>
                                        <p:tav tm="100000">
                                          <p:val>
                                            <p:strVal val="#ppt_x"/>
                                          </p:val>
                                        </p:tav>
                                      </p:tavLst>
                                    </p:anim>
                                    <p:anim calcmode="lin" valueType="num">
                                      <p:cBhvr additive="base">
                                        <p:cTn id="25" dur="750" fill="hold"/>
                                        <p:tgtEl>
                                          <p:spTgt spid="3"/>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5103A0-1921-42B0-B77C-0C4411CB95C9}"/>
              </a:ext>
            </a:extLst>
          </p:cNvPr>
          <p:cNvSpPr/>
          <p:nvPr/>
        </p:nvSpPr>
        <p:spPr>
          <a:xfrm>
            <a:off x="-108315" y="-6700"/>
            <a:ext cx="12217023" cy="6858000"/>
          </a:xfrm>
          <a:custGeom>
            <a:avLst/>
            <a:gdLst>
              <a:gd name="connsiteX0" fmla="*/ 0 w 12217023"/>
              <a:gd name="connsiteY0" fmla="*/ 0 h 6858000"/>
              <a:gd name="connsiteX1" fmla="*/ 11817626 w 12217023"/>
              <a:gd name="connsiteY1" fmla="*/ 0 h 6858000"/>
              <a:gd name="connsiteX2" fmla="*/ 11817626 w 12217023"/>
              <a:gd name="connsiteY2" fmla="*/ 246529 h 6858000"/>
              <a:gd name="connsiteX3" fmla="*/ 12102721 w 12217023"/>
              <a:gd name="connsiteY3" fmla="*/ 246529 h 6858000"/>
              <a:gd name="connsiteX4" fmla="*/ 12217023 w 12217023"/>
              <a:gd name="connsiteY4" fmla="*/ 360831 h 6858000"/>
              <a:gd name="connsiteX5" fmla="*/ 12217023 w 12217023"/>
              <a:gd name="connsiteY5" fmla="*/ 1611581 h 6858000"/>
              <a:gd name="connsiteX6" fmla="*/ 12102721 w 12217023"/>
              <a:gd name="connsiteY6" fmla="*/ 1725883 h 6858000"/>
              <a:gd name="connsiteX7" fmla="*/ 11817626 w 12217023"/>
              <a:gd name="connsiteY7" fmla="*/ 1725883 h 6858000"/>
              <a:gd name="connsiteX8" fmla="*/ 11817626 w 12217023"/>
              <a:gd name="connsiteY8" fmla="*/ 6858000 h 6858000"/>
              <a:gd name="connsiteX9" fmla="*/ 0 w 1221702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7023" h="6858000">
                <a:moveTo>
                  <a:pt x="0" y="0"/>
                </a:moveTo>
                <a:lnTo>
                  <a:pt x="11817626" y="0"/>
                </a:lnTo>
                <a:lnTo>
                  <a:pt x="11817626" y="246529"/>
                </a:lnTo>
                <a:lnTo>
                  <a:pt x="12102721" y="246529"/>
                </a:lnTo>
                <a:cubicBezTo>
                  <a:pt x="12165848" y="246529"/>
                  <a:pt x="12217023" y="297704"/>
                  <a:pt x="12217023" y="360831"/>
                </a:cubicBezTo>
                <a:lnTo>
                  <a:pt x="12217023" y="1611581"/>
                </a:lnTo>
                <a:cubicBezTo>
                  <a:pt x="12217023" y="1674708"/>
                  <a:pt x="12165848" y="1725883"/>
                  <a:pt x="12102721" y="1725883"/>
                </a:cubicBezTo>
                <a:lnTo>
                  <a:pt x="11817626" y="1725883"/>
                </a:lnTo>
                <a:lnTo>
                  <a:pt x="11817626" y="6858000"/>
                </a:lnTo>
                <a:lnTo>
                  <a:pt x="0" y="6858000"/>
                </a:lnTo>
                <a:close/>
              </a:path>
            </a:pathLst>
          </a:custGeom>
          <a:solidFill>
            <a:schemeClr val="bg1">
              <a:lumMod val="95000"/>
            </a:schemeClr>
          </a:solidFill>
          <a:ln>
            <a:solidFill>
              <a:schemeClr val="bg1">
                <a:lumMod val="9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D814057E-78FB-46A5-A982-2EC9E68D6C46}"/>
              </a:ext>
            </a:extLst>
          </p:cNvPr>
          <p:cNvSpPr/>
          <p:nvPr/>
        </p:nvSpPr>
        <p:spPr>
          <a:xfrm>
            <a:off x="-303228"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1449687 h 6858000"/>
              <a:gd name="connsiteX3" fmla="*/ 12079611 w 12193913"/>
              <a:gd name="connsiteY3" fmla="*/ 1449687 h 6858000"/>
              <a:gd name="connsiteX4" fmla="*/ 12193913 w 12193913"/>
              <a:gd name="connsiteY4" fmla="*/ 1563989 h 6858000"/>
              <a:gd name="connsiteX5" fmla="*/ 12193913 w 12193913"/>
              <a:gd name="connsiteY5" fmla="*/ 2814739 h 6858000"/>
              <a:gd name="connsiteX6" fmla="*/ 12079611 w 12193913"/>
              <a:gd name="connsiteY6" fmla="*/ 2929041 h 6858000"/>
              <a:gd name="connsiteX7" fmla="*/ 11817626 w 12193913"/>
              <a:gd name="connsiteY7" fmla="*/ 2929041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1449687"/>
                </a:lnTo>
                <a:lnTo>
                  <a:pt x="12079611" y="1449687"/>
                </a:lnTo>
                <a:cubicBezTo>
                  <a:pt x="12142738" y="1449687"/>
                  <a:pt x="12193913" y="1500862"/>
                  <a:pt x="12193913" y="1563989"/>
                </a:cubicBezTo>
                <a:lnTo>
                  <a:pt x="12193913" y="2814739"/>
                </a:lnTo>
                <a:cubicBezTo>
                  <a:pt x="12193913" y="2877866"/>
                  <a:pt x="12142738" y="2929041"/>
                  <a:pt x="12079611" y="2929041"/>
                </a:cubicBezTo>
                <a:lnTo>
                  <a:pt x="11817626" y="2929041"/>
                </a:lnTo>
                <a:lnTo>
                  <a:pt x="11817626" y="6858000"/>
                </a:lnTo>
                <a:lnTo>
                  <a:pt x="0" y="6858000"/>
                </a:lnTo>
                <a:close/>
              </a:path>
            </a:pathLst>
          </a:custGeom>
          <a:solidFill>
            <a:schemeClr val="bg1">
              <a:lumMod val="85000"/>
            </a:schemeClr>
          </a:solidFill>
          <a:ln>
            <a:solidFill>
              <a:schemeClr val="bg1">
                <a:lumMod val="8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22E19426-F382-4CB7-9114-B79C9A1635C0}"/>
              </a:ext>
            </a:extLst>
          </p:cNvPr>
          <p:cNvSpPr/>
          <p:nvPr/>
        </p:nvSpPr>
        <p:spPr>
          <a:xfrm>
            <a:off x="-522773"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2278545 h 6858000"/>
              <a:gd name="connsiteX3" fmla="*/ 12079611 w 12193913"/>
              <a:gd name="connsiteY3" fmla="*/ 2278545 h 6858000"/>
              <a:gd name="connsiteX4" fmla="*/ 12193913 w 12193913"/>
              <a:gd name="connsiteY4" fmla="*/ 2392847 h 6858000"/>
              <a:gd name="connsiteX5" fmla="*/ 12193913 w 12193913"/>
              <a:gd name="connsiteY5" fmla="*/ 3643597 h 6858000"/>
              <a:gd name="connsiteX6" fmla="*/ 12079611 w 12193913"/>
              <a:gd name="connsiteY6" fmla="*/ 3757899 h 6858000"/>
              <a:gd name="connsiteX7" fmla="*/ 11817626 w 12193913"/>
              <a:gd name="connsiteY7" fmla="*/ 3757899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2278545"/>
                </a:lnTo>
                <a:lnTo>
                  <a:pt x="12079611" y="2278545"/>
                </a:lnTo>
                <a:cubicBezTo>
                  <a:pt x="12142738" y="2278545"/>
                  <a:pt x="12193913" y="2329720"/>
                  <a:pt x="12193913" y="2392847"/>
                </a:cubicBezTo>
                <a:lnTo>
                  <a:pt x="12193913" y="3643597"/>
                </a:lnTo>
                <a:cubicBezTo>
                  <a:pt x="12193913" y="3706724"/>
                  <a:pt x="12142738" y="3757899"/>
                  <a:pt x="12079611" y="3757899"/>
                </a:cubicBezTo>
                <a:lnTo>
                  <a:pt x="11817626" y="3757899"/>
                </a:lnTo>
                <a:lnTo>
                  <a:pt x="11817626" y="6858000"/>
                </a:lnTo>
                <a:lnTo>
                  <a:pt x="0" y="6858000"/>
                </a:lnTo>
                <a:close/>
              </a:path>
            </a:pathLst>
          </a:custGeom>
          <a:solidFill>
            <a:schemeClr val="bg1">
              <a:lumMod val="75000"/>
            </a:schemeClr>
          </a:solidFill>
          <a:ln>
            <a:solidFill>
              <a:schemeClr val="bg1">
                <a:lumMod val="7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1" name="Group 20">
            <a:extLst>
              <a:ext uri="{FF2B5EF4-FFF2-40B4-BE49-F238E27FC236}">
                <a16:creationId xmlns:a16="http://schemas.microsoft.com/office/drawing/2014/main" id="{2B02B375-B8AC-4A2D-A3DD-85823D391F6D}"/>
              </a:ext>
            </a:extLst>
          </p:cNvPr>
          <p:cNvGrpSpPr/>
          <p:nvPr/>
        </p:nvGrpSpPr>
        <p:grpSpPr>
          <a:xfrm>
            <a:off x="-78656" y="0"/>
            <a:ext cx="11671139" cy="6858000"/>
            <a:chOff x="1" y="0"/>
            <a:chExt cx="12126878" cy="6858000"/>
          </a:xfrm>
        </p:grpSpPr>
        <p:grpSp>
          <p:nvGrpSpPr>
            <p:cNvPr id="22" name="Group 21">
              <a:extLst>
                <a:ext uri="{FF2B5EF4-FFF2-40B4-BE49-F238E27FC236}">
                  <a16:creationId xmlns:a16="http://schemas.microsoft.com/office/drawing/2014/main" id="{DBA814CB-354B-4584-A73C-5E592315DCFE}"/>
                </a:ext>
              </a:extLst>
            </p:cNvPr>
            <p:cNvGrpSpPr/>
            <p:nvPr/>
          </p:nvGrpSpPr>
          <p:grpSpPr>
            <a:xfrm>
              <a:off x="1" y="0"/>
              <a:ext cx="12126878" cy="6858000"/>
              <a:chOff x="1" y="0"/>
              <a:chExt cx="12644365" cy="6858000"/>
            </a:xfrm>
          </p:grpSpPr>
          <p:grpSp>
            <p:nvGrpSpPr>
              <p:cNvPr id="24" name="Group 23">
                <a:extLst>
                  <a:ext uri="{FF2B5EF4-FFF2-40B4-BE49-F238E27FC236}">
                    <a16:creationId xmlns:a16="http://schemas.microsoft.com/office/drawing/2014/main" id="{247BA803-1BDA-4690-A09D-FA8B26D476BF}"/>
                  </a:ext>
                </a:extLst>
              </p:cNvPr>
              <p:cNvGrpSpPr/>
              <p:nvPr/>
            </p:nvGrpSpPr>
            <p:grpSpPr>
              <a:xfrm>
                <a:off x="304803" y="0"/>
                <a:ext cx="11631469" cy="6858000"/>
                <a:chOff x="387927" y="0"/>
                <a:chExt cx="11631469" cy="6858000"/>
              </a:xfrm>
            </p:grpSpPr>
            <p:cxnSp>
              <p:nvCxnSpPr>
                <p:cNvPr id="42" name="Straight Connector 41">
                  <a:extLst>
                    <a:ext uri="{FF2B5EF4-FFF2-40B4-BE49-F238E27FC236}">
                      <a16:creationId xmlns:a16="http://schemas.microsoft.com/office/drawing/2014/main" id="{0B55F738-5117-4162-911C-17AA45FE27F2}"/>
                    </a:ext>
                  </a:extLst>
                </p:cNvPr>
                <p:cNvCxnSpPr/>
                <p:nvPr/>
              </p:nvCxnSpPr>
              <p:spPr>
                <a:xfrm>
                  <a:off x="38792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5321F82-E48D-46E4-8D9A-E4E4CDF71601}"/>
                    </a:ext>
                  </a:extLst>
                </p:cNvPr>
                <p:cNvCxnSpPr/>
                <p:nvPr/>
              </p:nvCxnSpPr>
              <p:spPr>
                <a:xfrm>
                  <a:off x="803563"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6F0E2AA-098B-4259-AB65-27A49FD56145}"/>
                    </a:ext>
                  </a:extLst>
                </p:cNvPr>
                <p:cNvCxnSpPr/>
                <p:nvPr/>
              </p:nvCxnSpPr>
              <p:spPr>
                <a:xfrm>
                  <a:off x="121458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389222-32DD-43B5-A343-1EBCF2E5F4D2}"/>
                    </a:ext>
                  </a:extLst>
                </p:cNvPr>
                <p:cNvCxnSpPr/>
                <p:nvPr/>
              </p:nvCxnSpPr>
              <p:spPr>
                <a:xfrm>
                  <a:off x="1630218"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D64338-090F-40A7-81FD-514A6ABB95FB}"/>
                    </a:ext>
                  </a:extLst>
                </p:cNvPr>
                <p:cNvCxnSpPr/>
                <p:nvPr/>
              </p:nvCxnSpPr>
              <p:spPr>
                <a:xfrm>
                  <a:off x="204123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10C600D-92E1-4735-8559-AA3C31ABA70C}"/>
                    </a:ext>
                  </a:extLst>
                </p:cNvPr>
                <p:cNvCxnSpPr/>
                <p:nvPr/>
              </p:nvCxnSpPr>
              <p:spPr>
                <a:xfrm>
                  <a:off x="245687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0312385-0A8D-4685-AA55-40B04DF60BC2}"/>
                    </a:ext>
                  </a:extLst>
                </p:cNvPr>
                <p:cNvCxnSpPr/>
                <p:nvPr/>
              </p:nvCxnSpPr>
              <p:spPr>
                <a:xfrm>
                  <a:off x="286789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52A1350-6496-4007-9FB7-AAEB831C88BC}"/>
                    </a:ext>
                  </a:extLst>
                </p:cNvPr>
                <p:cNvCxnSpPr/>
                <p:nvPr/>
              </p:nvCxnSpPr>
              <p:spPr>
                <a:xfrm>
                  <a:off x="328352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22F7CE-2657-4F7F-8EA3-52901B29FE7C}"/>
                    </a:ext>
                  </a:extLst>
                </p:cNvPr>
                <p:cNvCxnSpPr/>
                <p:nvPr/>
              </p:nvCxnSpPr>
              <p:spPr>
                <a:xfrm>
                  <a:off x="369454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5AB9B6F-DB09-49E3-BA67-4E4C1D5C4CB9}"/>
                    </a:ext>
                  </a:extLst>
                </p:cNvPr>
                <p:cNvCxnSpPr/>
                <p:nvPr/>
              </p:nvCxnSpPr>
              <p:spPr>
                <a:xfrm>
                  <a:off x="411018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AC952B5-56E0-42AE-9784-07ADC80BAE3D}"/>
                    </a:ext>
                  </a:extLst>
                </p:cNvPr>
                <p:cNvCxnSpPr/>
                <p:nvPr/>
              </p:nvCxnSpPr>
              <p:spPr>
                <a:xfrm>
                  <a:off x="452120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0158707-C991-493F-866D-E0F6E72D0DAB}"/>
                    </a:ext>
                  </a:extLst>
                </p:cNvPr>
                <p:cNvCxnSpPr/>
                <p:nvPr/>
              </p:nvCxnSpPr>
              <p:spPr>
                <a:xfrm>
                  <a:off x="493683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074AAE6-A8A8-4480-9D7B-1A4C99A86192}"/>
                    </a:ext>
                  </a:extLst>
                </p:cNvPr>
                <p:cNvCxnSpPr/>
                <p:nvPr/>
              </p:nvCxnSpPr>
              <p:spPr>
                <a:xfrm>
                  <a:off x="5347855"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544A41-D7D8-4747-928C-8D313272F616}"/>
                    </a:ext>
                  </a:extLst>
                </p:cNvPr>
                <p:cNvCxnSpPr/>
                <p:nvPr/>
              </p:nvCxnSpPr>
              <p:spPr>
                <a:xfrm>
                  <a:off x="576349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5CCAC44-2225-4E9D-BE51-1EF2CD7B90C5}"/>
                    </a:ext>
                  </a:extLst>
                </p:cNvPr>
                <p:cNvCxnSpPr/>
                <p:nvPr/>
              </p:nvCxnSpPr>
              <p:spPr>
                <a:xfrm>
                  <a:off x="617451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AEB789B-F69C-414D-8762-A40FF4E5950E}"/>
                    </a:ext>
                  </a:extLst>
                </p:cNvPr>
                <p:cNvCxnSpPr/>
                <p:nvPr/>
              </p:nvCxnSpPr>
              <p:spPr>
                <a:xfrm>
                  <a:off x="659014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863AA57-7A0D-40FC-988C-647177941359}"/>
                    </a:ext>
                  </a:extLst>
                </p:cNvPr>
                <p:cNvCxnSpPr/>
                <p:nvPr/>
              </p:nvCxnSpPr>
              <p:spPr>
                <a:xfrm>
                  <a:off x="703782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D1D1599-0A65-4E37-9C69-BFEBACF0DEB1}"/>
                    </a:ext>
                  </a:extLst>
                </p:cNvPr>
                <p:cNvCxnSpPr/>
                <p:nvPr/>
              </p:nvCxnSpPr>
              <p:spPr>
                <a:xfrm>
                  <a:off x="745345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F390B1A-2918-478B-84D6-BDAB9CA821B2}"/>
                    </a:ext>
                  </a:extLst>
                </p:cNvPr>
                <p:cNvCxnSpPr/>
                <p:nvPr/>
              </p:nvCxnSpPr>
              <p:spPr>
                <a:xfrm>
                  <a:off x="786447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F1B91A5-0D29-4F0C-8001-70EE5CD62980}"/>
                    </a:ext>
                  </a:extLst>
                </p:cNvPr>
                <p:cNvCxnSpPr/>
                <p:nvPr/>
              </p:nvCxnSpPr>
              <p:spPr>
                <a:xfrm>
                  <a:off x="828011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A6524F6-365E-49CD-A57D-6805F426CCCF}"/>
                    </a:ext>
                  </a:extLst>
                </p:cNvPr>
                <p:cNvCxnSpPr/>
                <p:nvPr/>
              </p:nvCxnSpPr>
              <p:spPr>
                <a:xfrm>
                  <a:off x="869113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7047F1-4289-452D-8FF8-F2B56129CBA3}"/>
                    </a:ext>
                  </a:extLst>
                </p:cNvPr>
                <p:cNvCxnSpPr/>
                <p:nvPr/>
              </p:nvCxnSpPr>
              <p:spPr>
                <a:xfrm>
                  <a:off x="910676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9EDAC76-971A-4FAA-92C8-CF966F87020D}"/>
                    </a:ext>
                  </a:extLst>
                </p:cNvPr>
                <p:cNvCxnSpPr/>
                <p:nvPr/>
              </p:nvCxnSpPr>
              <p:spPr>
                <a:xfrm>
                  <a:off x="9517785"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0041C0D-097E-4A72-BBB3-F4D98F9F6B64}"/>
                    </a:ext>
                  </a:extLst>
                </p:cNvPr>
                <p:cNvCxnSpPr/>
                <p:nvPr/>
              </p:nvCxnSpPr>
              <p:spPr>
                <a:xfrm>
                  <a:off x="993342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076FA14-D739-400B-B8D8-8B2AB5E11A85}"/>
                    </a:ext>
                  </a:extLst>
                </p:cNvPr>
                <p:cNvCxnSpPr/>
                <p:nvPr/>
              </p:nvCxnSpPr>
              <p:spPr>
                <a:xfrm>
                  <a:off x="1036608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4EF8CD1-5B47-42C6-AF1B-237A3318AC4F}"/>
                    </a:ext>
                  </a:extLst>
                </p:cNvPr>
                <p:cNvCxnSpPr/>
                <p:nvPr/>
              </p:nvCxnSpPr>
              <p:spPr>
                <a:xfrm>
                  <a:off x="10777105"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15DCACF-AC17-45CA-B3A4-97BADAF37BFE}"/>
                    </a:ext>
                  </a:extLst>
                </p:cNvPr>
                <p:cNvCxnSpPr/>
                <p:nvPr/>
              </p:nvCxnSpPr>
              <p:spPr>
                <a:xfrm>
                  <a:off x="1119274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A3993FF-6560-4C4F-BBAE-82FBFE4AAC9B}"/>
                    </a:ext>
                  </a:extLst>
                </p:cNvPr>
                <p:cNvCxnSpPr/>
                <p:nvPr/>
              </p:nvCxnSpPr>
              <p:spPr>
                <a:xfrm>
                  <a:off x="1160376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1E82712-81A4-47FC-BB99-31409D74B6A3}"/>
                    </a:ext>
                  </a:extLst>
                </p:cNvPr>
                <p:cNvCxnSpPr/>
                <p:nvPr/>
              </p:nvCxnSpPr>
              <p:spPr>
                <a:xfrm>
                  <a:off x="1201939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BF0CF3C4-BA31-4524-8557-9A2FF4E0AACE}"/>
                  </a:ext>
                </a:extLst>
              </p:cNvPr>
              <p:cNvGrpSpPr/>
              <p:nvPr/>
            </p:nvGrpSpPr>
            <p:grpSpPr>
              <a:xfrm rot="5400000">
                <a:off x="3221074" y="-2906173"/>
                <a:ext cx="6202220" cy="12644365"/>
                <a:chOff x="387926" y="-254455"/>
                <a:chExt cx="6202220" cy="7112455"/>
              </a:xfrm>
            </p:grpSpPr>
            <p:cxnSp>
              <p:nvCxnSpPr>
                <p:cNvPr id="26" name="Straight Connector 25">
                  <a:extLst>
                    <a:ext uri="{FF2B5EF4-FFF2-40B4-BE49-F238E27FC236}">
                      <a16:creationId xmlns:a16="http://schemas.microsoft.com/office/drawing/2014/main" id="{28DC0F61-1331-4905-8D0D-96400CE5FF29}"/>
                    </a:ext>
                  </a:extLst>
                </p:cNvPr>
                <p:cNvCxnSpPr/>
                <p:nvPr/>
              </p:nvCxnSpPr>
              <p:spPr>
                <a:xfrm>
                  <a:off x="5347855" y="-1"/>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F0AC26E-D25A-49E8-BBE3-113CF3DFE5FF}"/>
                    </a:ext>
                  </a:extLst>
                </p:cNvPr>
                <p:cNvCxnSpPr>
                  <a:cxnSpLocks/>
                </p:cNvCxnSpPr>
                <p:nvPr/>
              </p:nvCxnSpPr>
              <p:spPr>
                <a:xfrm rot="16200000" flipH="1">
                  <a:off x="-3045993" y="3424081"/>
                  <a:ext cx="6867837"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B57ECA-F2A9-47EB-A120-FE6C79A2A9C0}"/>
                    </a:ext>
                  </a:extLst>
                </p:cNvPr>
                <p:cNvCxnSpPr>
                  <a:cxnSpLocks/>
                </p:cNvCxnSpPr>
                <p:nvPr/>
              </p:nvCxnSpPr>
              <p:spPr>
                <a:xfrm rot="16200000" flipH="1">
                  <a:off x="-2630355" y="3424081"/>
                  <a:ext cx="6867837"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066372-F645-446D-876F-63AB3697EAE5}"/>
                    </a:ext>
                  </a:extLst>
                </p:cNvPr>
                <p:cNvCxnSpPr>
                  <a:cxnSpLocks/>
                </p:cNvCxnSpPr>
                <p:nvPr/>
              </p:nvCxnSpPr>
              <p:spPr>
                <a:xfrm rot="16200000" flipH="1">
                  <a:off x="-2219337" y="3424081"/>
                  <a:ext cx="6867836"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7870DCD-AF91-401B-9CD8-D7A6A0DDEA4D}"/>
                    </a:ext>
                  </a:extLst>
                </p:cNvPr>
                <p:cNvCxnSpPr>
                  <a:cxnSpLocks/>
                </p:cNvCxnSpPr>
                <p:nvPr/>
              </p:nvCxnSpPr>
              <p:spPr>
                <a:xfrm rot="16200000" flipH="1">
                  <a:off x="-1810715" y="3417067"/>
                  <a:ext cx="6881865"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7A6F260-0199-40C7-86C6-C5AC99EDE589}"/>
                    </a:ext>
                  </a:extLst>
                </p:cNvPr>
                <p:cNvCxnSpPr>
                  <a:cxnSpLocks/>
                </p:cNvCxnSpPr>
                <p:nvPr/>
              </p:nvCxnSpPr>
              <p:spPr>
                <a:xfrm rot="16200000" flipH="1">
                  <a:off x="-1399696" y="3417067"/>
                  <a:ext cx="6881864"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31372A9-AB71-4870-8FA9-B15BE2CFB9C3}"/>
                    </a:ext>
                  </a:extLst>
                </p:cNvPr>
                <p:cNvCxnSpPr>
                  <a:cxnSpLocks/>
                </p:cNvCxnSpPr>
                <p:nvPr/>
              </p:nvCxnSpPr>
              <p:spPr>
                <a:xfrm rot="16200000" flipH="1">
                  <a:off x="-1089796" y="3311331"/>
                  <a:ext cx="7093337" cy="1"/>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981BE7E-3FC4-4179-9A74-BFCA7FAAB74B}"/>
                    </a:ext>
                  </a:extLst>
                </p:cNvPr>
                <p:cNvCxnSpPr>
                  <a:cxnSpLocks/>
                </p:cNvCxnSpPr>
                <p:nvPr/>
              </p:nvCxnSpPr>
              <p:spPr>
                <a:xfrm rot="16200000" flipH="1">
                  <a:off x="-678777" y="3311331"/>
                  <a:ext cx="7093337" cy="1"/>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19028D7-DC4B-4CA3-91C0-43810CFB8774}"/>
                    </a:ext>
                  </a:extLst>
                </p:cNvPr>
                <p:cNvCxnSpPr>
                  <a:cxnSpLocks/>
                </p:cNvCxnSpPr>
                <p:nvPr/>
              </p:nvCxnSpPr>
              <p:spPr>
                <a:xfrm rot="16200000" flipH="1">
                  <a:off x="-272701" y="3301773"/>
                  <a:ext cx="7112454"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FA0AE50-AB5E-40A4-B4D9-9EEC80167EC8}"/>
                    </a:ext>
                  </a:extLst>
                </p:cNvPr>
                <p:cNvCxnSpPr>
                  <a:cxnSpLocks/>
                  <a:stCxn id="6" idx="5"/>
                </p:cNvCxnSpPr>
                <p:nvPr/>
              </p:nvCxnSpPr>
              <p:spPr>
                <a:xfrm rot="16200000" flipH="1" flipV="1">
                  <a:off x="149358" y="3290734"/>
                  <a:ext cx="7112453" cy="22076"/>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C1C6460-DF17-4835-B75A-95559172AD2E}"/>
                    </a:ext>
                  </a:extLst>
                </p:cNvPr>
                <p:cNvCxnSpPr/>
                <p:nvPr/>
              </p:nvCxnSpPr>
              <p:spPr>
                <a:xfrm>
                  <a:off x="411018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0FFA26A-30E2-485E-B7F5-CA3B430E20C6}"/>
                    </a:ext>
                  </a:extLst>
                </p:cNvPr>
                <p:cNvCxnSpPr/>
                <p:nvPr/>
              </p:nvCxnSpPr>
              <p:spPr>
                <a:xfrm>
                  <a:off x="452120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C0D3C3-08E3-4EB6-A486-2612ADD4E190}"/>
                    </a:ext>
                  </a:extLst>
                </p:cNvPr>
                <p:cNvCxnSpPr/>
                <p:nvPr/>
              </p:nvCxnSpPr>
              <p:spPr>
                <a:xfrm>
                  <a:off x="493683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5E7A1C3-29FD-46C1-9E33-BC6D8C94A39D}"/>
                    </a:ext>
                  </a:extLst>
                </p:cNvPr>
                <p:cNvCxnSpPr/>
                <p:nvPr/>
              </p:nvCxnSpPr>
              <p:spPr>
                <a:xfrm>
                  <a:off x="576349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72B5AE5-73B7-4DEA-92E1-1606D4D43C85}"/>
                    </a:ext>
                  </a:extLst>
                </p:cNvPr>
                <p:cNvCxnSpPr/>
                <p:nvPr/>
              </p:nvCxnSpPr>
              <p:spPr>
                <a:xfrm>
                  <a:off x="617451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DBCA2E6-A3C6-4E98-9FE2-7CA450800888}"/>
                    </a:ext>
                  </a:extLst>
                </p:cNvPr>
                <p:cNvCxnSpPr/>
                <p:nvPr/>
              </p:nvCxnSpPr>
              <p:spPr>
                <a:xfrm>
                  <a:off x="659014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23" name="Straight Connector 22">
              <a:extLst>
                <a:ext uri="{FF2B5EF4-FFF2-40B4-BE49-F238E27FC236}">
                  <a16:creationId xmlns:a16="http://schemas.microsoft.com/office/drawing/2014/main" id="{DD1230D5-5247-42BA-B574-268C166FB979}"/>
                </a:ext>
              </a:extLst>
            </p:cNvPr>
            <p:cNvCxnSpPr>
              <a:cxnSpLocks/>
            </p:cNvCxnSpPr>
            <p:nvPr/>
          </p:nvCxnSpPr>
          <p:spPr>
            <a:xfrm>
              <a:off x="11823080" y="2280200"/>
              <a:ext cx="0" cy="1498504"/>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grpSp>
      <p:pic>
        <p:nvPicPr>
          <p:cNvPr id="85" name="Picture 84">
            <a:extLst>
              <a:ext uri="{FF2B5EF4-FFF2-40B4-BE49-F238E27FC236}">
                <a16:creationId xmlns:a16="http://schemas.microsoft.com/office/drawing/2014/main" id="{E1EAA544-0B86-4CE1-AE2F-7915D4EA5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6499" y="672584"/>
            <a:ext cx="1222190" cy="816151"/>
          </a:xfrm>
          <a:prstGeom prst="rect">
            <a:avLst/>
          </a:prstGeom>
          <a:effectLst>
            <a:outerShdw blurRad="304800" dist="254000" dir="2700000" algn="tl" rotWithShape="0">
              <a:prstClr val="black">
                <a:alpha val="27000"/>
              </a:prstClr>
            </a:outerShdw>
          </a:effectLst>
        </p:spPr>
      </p:pic>
      <p:sp>
        <p:nvSpPr>
          <p:cNvPr id="7" name="Freeform: Shape 6">
            <a:extLst>
              <a:ext uri="{FF2B5EF4-FFF2-40B4-BE49-F238E27FC236}">
                <a16:creationId xmlns:a16="http://schemas.microsoft.com/office/drawing/2014/main" id="{9B56B6DF-8B9E-4C0E-8C7B-E4338E1411D6}"/>
              </a:ext>
            </a:extLst>
          </p:cNvPr>
          <p:cNvSpPr/>
          <p:nvPr/>
        </p:nvSpPr>
        <p:spPr>
          <a:xfrm>
            <a:off x="-11129729" y="-1675"/>
            <a:ext cx="12176422" cy="6858000"/>
          </a:xfrm>
          <a:custGeom>
            <a:avLst/>
            <a:gdLst>
              <a:gd name="connsiteX0" fmla="*/ 0 w 12176422"/>
              <a:gd name="connsiteY0" fmla="*/ 0 h 6858000"/>
              <a:gd name="connsiteX1" fmla="*/ 11817626 w 12176422"/>
              <a:gd name="connsiteY1" fmla="*/ 0 h 6858000"/>
              <a:gd name="connsiteX2" fmla="*/ 11817626 w 12176422"/>
              <a:gd name="connsiteY2" fmla="*/ 3179706 h 6858000"/>
              <a:gd name="connsiteX3" fmla="*/ 12062120 w 12176422"/>
              <a:gd name="connsiteY3" fmla="*/ 3179706 h 6858000"/>
              <a:gd name="connsiteX4" fmla="*/ 12176422 w 12176422"/>
              <a:gd name="connsiteY4" fmla="*/ 3294008 h 6858000"/>
              <a:gd name="connsiteX5" fmla="*/ 12176422 w 12176422"/>
              <a:gd name="connsiteY5" fmla="*/ 4544758 h 6858000"/>
              <a:gd name="connsiteX6" fmla="*/ 12062120 w 12176422"/>
              <a:gd name="connsiteY6" fmla="*/ 4659060 h 6858000"/>
              <a:gd name="connsiteX7" fmla="*/ 11817626 w 12176422"/>
              <a:gd name="connsiteY7" fmla="*/ 4659060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3179706"/>
                </a:lnTo>
                <a:lnTo>
                  <a:pt x="12062120" y="3179706"/>
                </a:lnTo>
                <a:cubicBezTo>
                  <a:pt x="12125247" y="3179706"/>
                  <a:pt x="12176422" y="3230881"/>
                  <a:pt x="12176422" y="3294008"/>
                </a:cubicBezTo>
                <a:lnTo>
                  <a:pt x="12176422" y="4544758"/>
                </a:lnTo>
                <a:cubicBezTo>
                  <a:pt x="12176422" y="4607885"/>
                  <a:pt x="12125247" y="4659060"/>
                  <a:pt x="12062120" y="4659060"/>
                </a:cubicBezTo>
                <a:lnTo>
                  <a:pt x="11817626" y="4659060"/>
                </a:lnTo>
                <a:lnTo>
                  <a:pt x="11817626" y="6858000"/>
                </a:lnTo>
                <a:lnTo>
                  <a:pt x="0" y="6858000"/>
                </a:lnTo>
                <a:close/>
              </a:path>
            </a:pathLst>
          </a:custGeom>
          <a:solidFill>
            <a:schemeClr val="bg1">
              <a:lumMod val="65000"/>
            </a:schemeClr>
          </a:solidFill>
          <a:ln>
            <a:solidFill>
              <a:schemeClr val="bg1">
                <a:lumMod val="6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 name="Freeform: Shape 101">
            <a:extLst>
              <a:ext uri="{FF2B5EF4-FFF2-40B4-BE49-F238E27FC236}">
                <a16:creationId xmlns:a16="http://schemas.microsoft.com/office/drawing/2014/main" id="{1B32F563-C2F8-4A15-94D3-C5FDEC82C4B0}"/>
              </a:ext>
            </a:extLst>
          </p:cNvPr>
          <p:cNvSpPr/>
          <p:nvPr/>
        </p:nvSpPr>
        <p:spPr>
          <a:xfrm>
            <a:off x="-687127" y="236933"/>
            <a:ext cx="12245816" cy="6377427"/>
          </a:xfrm>
          <a:custGeom>
            <a:avLst/>
            <a:gdLst>
              <a:gd name="connsiteX0" fmla="*/ 0 w 12245816"/>
              <a:gd name="connsiteY0" fmla="*/ 0 h 6377427"/>
              <a:gd name="connsiteX1" fmla="*/ 11817626 w 12245816"/>
              <a:gd name="connsiteY1" fmla="*/ 0 h 6377427"/>
              <a:gd name="connsiteX2" fmla="*/ 11817626 w 12245816"/>
              <a:gd name="connsiteY2" fmla="*/ 2130747 h 6377427"/>
              <a:gd name="connsiteX3" fmla="*/ 12150501 w 12245816"/>
              <a:gd name="connsiteY3" fmla="*/ 2130747 h 6377427"/>
              <a:gd name="connsiteX4" fmla="*/ 12245816 w 12245816"/>
              <a:gd name="connsiteY4" fmla="*/ 2226062 h 6377427"/>
              <a:gd name="connsiteX5" fmla="*/ 12245816 w 12245816"/>
              <a:gd name="connsiteY5" fmla="*/ 3344444 h 6377427"/>
              <a:gd name="connsiteX6" fmla="*/ 12150501 w 12245816"/>
              <a:gd name="connsiteY6" fmla="*/ 3439759 h 6377427"/>
              <a:gd name="connsiteX7" fmla="*/ 11817626 w 12245816"/>
              <a:gd name="connsiteY7" fmla="*/ 3439759 h 6377427"/>
              <a:gd name="connsiteX8" fmla="*/ 11817626 w 12245816"/>
              <a:gd name="connsiteY8" fmla="*/ 6377427 h 6377427"/>
              <a:gd name="connsiteX9" fmla="*/ 0 w 12245816"/>
              <a:gd name="connsiteY9" fmla="*/ 6377427 h 637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5816" h="6377427">
                <a:moveTo>
                  <a:pt x="0" y="0"/>
                </a:moveTo>
                <a:lnTo>
                  <a:pt x="11817626" y="0"/>
                </a:lnTo>
                <a:lnTo>
                  <a:pt x="11817626" y="2130747"/>
                </a:lnTo>
                <a:lnTo>
                  <a:pt x="12150501" y="2130747"/>
                </a:lnTo>
                <a:cubicBezTo>
                  <a:pt x="12203142" y="2130747"/>
                  <a:pt x="12245816" y="2173421"/>
                  <a:pt x="12245816" y="2226062"/>
                </a:cubicBezTo>
                <a:lnTo>
                  <a:pt x="12245816" y="3344444"/>
                </a:lnTo>
                <a:cubicBezTo>
                  <a:pt x="12245816" y="3397085"/>
                  <a:pt x="12203142" y="3439759"/>
                  <a:pt x="12150501" y="3439759"/>
                </a:cubicBezTo>
                <a:lnTo>
                  <a:pt x="11817626" y="3439759"/>
                </a:lnTo>
                <a:lnTo>
                  <a:pt x="11817626" y="6377427"/>
                </a:lnTo>
                <a:lnTo>
                  <a:pt x="0" y="6377427"/>
                </a:lnTo>
                <a:close/>
              </a:path>
            </a:pathLst>
          </a:custGeom>
          <a:noFill/>
          <a:ln w="19050" cap="rnd">
            <a:solidFill>
              <a:schemeClr val="tx1">
                <a:lumMod val="65000"/>
                <a:lumOff val="3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1E9B10B5-61A4-494B-A925-0CD8CAB930D8}"/>
              </a:ext>
            </a:extLst>
          </p:cNvPr>
          <p:cNvSpPr/>
          <p:nvPr/>
        </p:nvSpPr>
        <p:spPr>
          <a:xfrm>
            <a:off x="-11268389" y="-3350"/>
            <a:ext cx="12176422" cy="6858000"/>
          </a:xfrm>
          <a:custGeom>
            <a:avLst/>
            <a:gdLst>
              <a:gd name="connsiteX0" fmla="*/ 0 w 12176422"/>
              <a:gd name="connsiteY0" fmla="*/ 0 h 6858000"/>
              <a:gd name="connsiteX1" fmla="*/ 11817626 w 12176422"/>
              <a:gd name="connsiteY1" fmla="*/ 0 h 6858000"/>
              <a:gd name="connsiteX2" fmla="*/ 11817626 w 12176422"/>
              <a:gd name="connsiteY2" fmla="*/ 4080867 h 6858000"/>
              <a:gd name="connsiteX3" fmla="*/ 12062120 w 12176422"/>
              <a:gd name="connsiteY3" fmla="*/ 4080867 h 6858000"/>
              <a:gd name="connsiteX4" fmla="*/ 12176422 w 12176422"/>
              <a:gd name="connsiteY4" fmla="*/ 4195169 h 6858000"/>
              <a:gd name="connsiteX5" fmla="*/ 12176422 w 12176422"/>
              <a:gd name="connsiteY5" fmla="*/ 5445919 h 6858000"/>
              <a:gd name="connsiteX6" fmla="*/ 12062120 w 12176422"/>
              <a:gd name="connsiteY6" fmla="*/ 5560221 h 6858000"/>
              <a:gd name="connsiteX7" fmla="*/ 11817626 w 12176422"/>
              <a:gd name="connsiteY7" fmla="*/ 5560221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4080867"/>
                </a:lnTo>
                <a:lnTo>
                  <a:pt x="12062120" y="4080867"/>
                </a:lnTo>
                <a:cubicBezTo>
                  <a:pt x="12125247" y="4080867"/>
                  <a:pt x="12176422" y="4132042"/>
                  <a:pt x="12176422" y="4195169"/>
                </a:cubicBezTo>
                <a:lnTo>
                  <a:pt x="12176422" y="5445919"/>
                </a:lnTo>
                <a:cubicBezTo>
                  <a:pt x="12176422" y="5509046"/>
                  <a:pt x="12125247" y="5560221"/>
                  <a:pt x="12062120" y="5560221"/>
                </a:cubicBezTo>
                <a:lnTo>
                  <a:pt x="11817626" y="5560221"/>
                </a:lnTo>
                <a:lnTo>
                  <a:pt x="11817626" y="6858000"/>
                </a:lnTo>
                <a:lnTo>
                  <a:pt x="0" y="6858000"/>
                </a:lnTo>
                <a:close/>
              </a:path>
            </a:pathLst>
          </a:custGeom>
          <a:solidFill>
            <a:schemeClr val="bg1">
              <a:lumMod val="50000"/>
            </a:schemeClr>
          </a:solidFill>
          <a:ln>
            <a:solidFill>
              <a:schemeClr val="bg1">
                <a:lumMod val="50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12B54463-BB39-4189-A0D5-52022DD125C8}"/>
              </a:ext>
            </a:extLst>
          </p:cNvPr>
          <p:cNvSpPr/>
          <p:nvPr/>
        </p:nvSpPr>
        <p:spPr>
          <a:xfrm>
            <a:off x="-11490622" y="-5025"/>
            <a:ext cx="12176422" cy="6858000"/>
          </a:xfrm>
          <a:custGeom>
            <a:avLst/>
            <a:gdLst>
              <a:gd name="connsiteX0" fmla="*/ 0 w 12176422"/>
              <a:gd name="connsiteY0" fmla="*/ 0 h 6858000"/>
              <a:gd name="connsiteX1" fmla="*/ 11817626 w 12176422"/>
              <a:gd name="connsiteY1" fmla="*/ 0 h 6858000"/>
              <a:gd name="connsiteX2" fmla="*/ 11817626 w 12176422"/>
              <a:gd name="connsiteY2" fmla="*/ 5157165 h 6858000"/>
              <a:gd name="connsiteX3" fmla="*/ 12062120 w 12176422"/>
              <a:gd name="connsiteY3" fmla="*/ 5157165 h 6858000"/>
              <a:gd name="connsiteX4" fmla="*/ 12176422 w 12176422"/>
              <a:gd name="connsiteY4" fmla="*/ 5271467 h 6858000"/>
              <a:gd name="connsiteX5" fmla="*/ 12176422 w 12176422"/>
              <a:gd name="connsiteY5" fmla="*/ 6522217 h 6858000"/>
              <a:gd name="connsiteX6" fmla="*/ 12062120 w 12176422"/>
              <a:gd name="connsiteY6" fmla="*/ 6636519 h 6858000"/>
              <a:gd name="connsiteX7" fmla="*/ 11817626 w 12176422"/>
              <a:gd name="connsiteY7" fmla="*/ 6636519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5157165"/>
                </a:lnTo>
                <a:lnTo>
                  <a:pt x="12062120" y="5157165"/>
                </a:lnTo>
                <a:cubicBezTo>
                  <a:pt x="12125247" y="5157165"/>
                  <a:pt x="12176422" y="5208340"/>
                  <a:pt x="12176422" y="5271467"/>
                </a:cubicBezTo>
                <a:lnTo>
                  <a:pt x="12176422" y="6522217"/>
                </a:lnTo>
                <a:cubicBezTo>
                  <a:pt x="12176422" y="6585344"/>
                  <a:pt x="12125247" y="6636519"/>
                  <a:pt x="12062120" y="6636519"/>
                </a:cubicBezTo>
                <a:lnTo>
                  <a:pt x="11817626" y="6636519"/>
                </a:lnTo>
                <a:lnTo>
                  <a:pt x="11817626" y="6858000"/>
                </a:lnTo>
                <a:lnTo>
                  <a:pt x="0" y="6858000"/>
                </a:lnTo>
                <a:close/>
              </a:path>
            </a:pathLst>
          </a:custGeom>
          <a:solidFill>
            <a:schemeClr val="tx1">
              <a:lumMod val="65000"/>
              <a:lumOff val="35000"/>
            </a:schemeClr>
          </a:solidFill>
          <a:ln>
            <a:solidFill>
              <a:schemeClr val="tx1">
                <a:lumMod val="65000"/>
                <a:lumOff val="3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ectangle: Rounded Corners 11">
            <a:extLst>
              <a:ext uri="{FF2B5EF4-FFF2-40B4-BE49-F238E27FC236}">
                <a16:creationId xmlns:a16="http://schemas.microsoft.com/office/drawing/2014/main" id="{D4DA3EA6-2AB4-4629-896B-FD1FCE3E86C3}"/>
              </a:ext>
            </a:extLst>
          </p:cNvPr>
          <p:cNvSpPr/>
          <p:nvPr/>
        </p:nvSpPr>
        <p:spPr>
          <a:xfrm>
            <a:off x="3355666" y="1288733"/>
            <a:ext cx="6302727" cy="2108092"/>
          </a:xfrm>
          <a:prstGeom prst="roundRect">
            <a:avLst/>
          </a:prstGeom>
          <a:solidFill>
            <a:srgbClr val="E4DDD5"/>
          </a:solidFill>
          <a:ln>
            <a:noFill/>
          </a:ln>
          <a:effectLst>
            <a:outerShdw blurRad="177800" dist="215900" dir="2700000" sx="99000" sy="99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1BEB134-B893-41C8-922B-C17FE9668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35372">
            <a:off x="830051" y="4485329"/>
            <a:ext cx="1855384" cy="2559229"/>
          </a:xfrm>
          <a:prstGeom prst="rect">
            <a:avLst/>
          </a:prstGeom>
          <a:effectLst>
            <a:outerShdw blurRad="190500" dist="88900" dir="2700000" algn="tl" rotWithShape="0">
              <a:prstClr val="black">
                <a:alpha val="40000"/>
              </a:prstClr>
            </a:outerShdw>
          </a:effectLst>
        </p:spPr>
      </p:pic>
      <p:pic>
        <p:nvPicPr>
          <p:cNvPr id="14" name="Picture 13">
            <a:extLst>
              <a:ext uri="{FF2B5EF4-FFF2-40B4-BE49-F238E27FC236}">
                <a16:creationId xmlns:a16="http://schemas.microsoft.com/office/drawing/2014/main" id="{DCFA8F9E-0D61-44F3-8C17-90B31A3803E6}"/>
              </a:ext>
            </a:extLst>
          </p:cNvPr>
          <p:cNvPicPr>
            <a:picLocks noChangeAspect="1"/>
          </p:cNvPicPr>
          <p:nvPr/>
        </p:nvPicPr>
        <p:blipFill rotWithShape="1">
          <a:blip r:embed="rId4">
            <a:extLst>
              <a:ext uri="{28A0092B-C50C-407E-A947-70E740481C1C}">
                <a14:useLocalDpi xmlns:a14="http://schemas.microsoft.com/office/drawing/2010/main" val="0"/>
              </a:ext>
            </a:extLst>
          </a:blip>
          <a:srcRect l="67104" t="46092" r="13550" b="23232"/>
          <a:stretch/>
        </p:blipFill>
        <p:spPr>
          <a:xfrm>
            <a:off x="10202596" y="4074614"/>
            <a:ext cx="838516" cy="886426"/>
          </a:xfrm>
          <a:prstGeom prst="rect">
            <a:avLst/>
          </a:prstGeom>
          <a:effectLst>
            <a:outerShdw blurRad="190500" dist="63500" dir="2700000" algn="tl" rotWithShape="0">
              <a:prstClr val="black">
                <a:alpha val="19000"/>
              </a:prstClr>
            </a:outerShdw>
          </a:effectLst>
        </p:spPr>
      </p:pic>
      <p:pic>
        <p:nvPicPr>
          <p:cNvPr id="18" name="Picture 17">
            <a:extLst>
              <a:ext uri="{FF2B5EF4-FFF2-40B4-BE49-F238E27FC236}">
                <a16:creationId xmlns:a16="http://schemas.microsoft.com/office/drawing/2014/main" id="{E74F46E2-9C12-449C-81E7-5EB223A65BA5}"/>
              </a:ext>
            </a:extLst>
          </p:cNvPr>
          <p:cNvPicPr>
            <a:picLocks noChangeAspect="1"/>
          </p:cNvPicPr>
          <p:nvPr/>
        </p:nvPicPr>
        <p:blipFill rotWithShape="1">
          <a:blip r:embed="rId5">
            <a:extLst>
              <a:ext uri="{28A0092B-C50C-407E-A947-70E740481C1C}">
                <a14:useLocalDpi xmlns:a14="http://schemas.microsoft.com/office/drawing/2010/main" val="0"/>
              </a:ext>
            </a:extLst>
          </a:blip>
          <a:srcRect l="12794" t="33610" r="79716" b="47878"/>
          <a:stretch/>
        </p:blipFill>
        <p:spPr>
          <a:xfrm rot="19896851">
            <a:off x="1384564" y="3504238"/>
            <a:ext cx="616379" cy="1269497"/>
          </a:xfrm>
          <a:prstGeom prst="rect">
            <a:avLst/>
          </a:prstGeom>
          <a:effectLst>
            <a:outerShdw blurRad="101600" dist="38100" dir="2700000" algn="tl" rotWithShape="0">
              <a:prstClr val="black">
                <a:alpha val="23000"/>
              </a:prstClr>
            </a:outerShdw>
          </a:effectLst>
        </p:spPr>
      </p:pic>
      <p:pic>
        <p:nvPicPr>
          <p:cNvPr id="19" name="Picture 18">
            <a:extLst>
              <a:ext uri="{FF2B5EF4-FFF2-40B4-BE49-F238E27FC236}">
                <a16:creationId xmlns:a16="http://schemas.microsoft.com/office/drawing/2014/main" id="{68E0542A-A8F2-43A3-8CDE-EE67D9A3D349}"/>
              </a:ext>
            </a:extLst>
          </p:cNvPr>
          <p:cNvPicPr>
            <a:picLocks noChangeAspect="1"/>
          </p:cNvPicPr>
          <p:nvPr/>
        </p:nvPicPr>
        <p:blipFill rotWithShape="1">
          <a:blip r:embed="rId5">
            <a:extLst>
              <a:ext uri="{28A0092B-C50C-407E-A947-70E740481C1C}">
                <a14:useLocalDpi xmlns:a14="http://schemas.microsoft.com/office/drawing/2010/main" val="0"/>
              </a:ext>
            </a:extLst>
          </a:blip>
          <a:srcRect l="12794" t="33610" r="79716" b="47878"/>
          <a:stretch/>
        </p:blipFill>
        <p:spPr>
          <a:xfrm rot="3768450">
            <a:off x="2705262" y="5146956"/>
            <a:ext cx="383273" cy="789390"/>
          </a:xfrm>
          <a:prstGeom prst="rect">
            <a:avLst/>
          </a:prstGeom>
          <a:effectLst>
            <a:outerShdw blurRad="101600" dist="38100" dir="2700000" algn="tl" rotWithShape="0">
              <a:prstClr val="black">
                <a:alpha val="23000"/>
              </a:prstClr>
            </a:outerShdw>
          </a:effectLst>
        </p:spPr>
      </p:pic>
      <p:pic>
        <p:nvPicPr>
          <p:cNvPr id="78" name="Picture 77">
            <a:extLst>
              <a:ext uri="{FF2B5EF4-FFF2-40B4-BE49-F238E27FC236}">
                <a16:creationId xmlns:a16="http://schemas.microsoft.com/office/drawing/2014/main" id="{2D22E9EE-69E1-47D4-8817-5BCB6331C062}"/>
              </a:ext>
            </a:extLst>
          </p:cNvPr>
          <p:cNvPicPr>
            <a:picLocks noChangeAspect="1"/>
          </p:cNvPicPr>
          <p:nvPr/>
        </p:nvPicPr>
        <p:blipFill rotWithShape="1">
          <a:blip r:embed="rId4">
            <a:extLst>
              <a:ext uri="{28A0092B-C50C-407E-A947-70E740481C1C}">
                <a14:useLocalDpi xmlns:a14="http://schemas.microsoft.com/office/drawing/2010/main" val="0"/>
              </a:ext>
            </a:extLst>
          </a:blip>
          <a:srcRect l="67104" t="46092" r="13550" b="23232"/>
          <a:stretch/>
        </p:blipFill>
        <p:spPr>
          <a:xfrm flipH="1">
            <a:off x="1258122" y="2451997"/>
            <a:ext cx="852968" cy="905480"/>
          </a:xfrm>
          <a:prstGeom prst="rect">
            <a:avLst/>
          </a:prstGeom>
          <a:effectLst>
            <a:outerShdw blurRad="190500" dist="63500" dir="2700000" algn="tl" rotWithShape="0">
              <a:prstClr val="black">
                <a:alpha val="19000"/>
              </a:prstClr>
            </a:outerShdw>
          </a:effectLst>
        </p:spPr>
      </p:pic>
      <p:pic>
        <p:nvPicPr>
          <p:cNvPr id="97" name="Picture 96">
            <a:extLst>
              <a:ext uri="{FF2B5EF4-FFF2-40B4-BE49-F238E27FC236}">
                <a16:creationId xmlns:a16="http://schemas.microsoft.com/office/drawing/2014/main" id="{9EE78387-C621-4A4F-AAAF-B4CD599D7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64628" flipH="1">
            <a:off x="9927475" y="5105357"/>
            <a:ext cx="1407475" cy="1941404"/>
          </a:xfrm>
          <a:prstGeom prst="rect">
            <a:avLst/>
          </a:prstGeom>
          <a:effectLst>
            <a:outerShdw blurRad="190500" dist="88900" dir="2700000" algn="tl" rotWithShape="0">
              <a:prstClr val="black">
                <a:alpha val="40000"/>
              </a:prstClr>
            </a:outerShdw>
          </a:effectLst>
        </p:spPr>
      </p:pic>
      <p:pic>
        <p:nvPicPr>
          <p:cNvPr id="98" name="Picture 97">
            <a:extLst>
              <a:ext uri="{FF2B5EF4-FFF2-40B4-BE49-F238E27FC236}">
                <a16:creationId xmlns:a16="http://schemas.microsoft.com/office/drawing/2014/main" id="{9C8F5FA2-DF7A-48F3-AC48-23FFFC4D0DC9}"/>
              </a:ext>
            </a:extLst>
          </p:cNvPr>
          <p:cNvPicPr>
            <a:picLocks noChangeAspect="1"/>
          </p:cNvPicPr>
          <p:nvPr/>
        </p:nvPicPr>
        <p:blipFill rotWithShape="1">
          <a:blip r:embed="rId5">
            <a:extLst>
              <a:ext uri="{28A0092B-C50C-407E-A947-70E740481C1C}">
                <a14:useLocalDpi xmlns:a14="http://schemas.microsoft.com/office/drawing/2010/main" val="0"/>
              </a:ext>
            </a:extLst>
          </a:blip>
          <a:srcRect l="12794" t="33610" r="79716" b="47878"/>
          <a:stretch/>
        </p:blipFill>
        <p:spPr>
          <a:xfrm rot="15710323">
            <a:off x="9147347" y="5076525"/>
            <a:ext cx="616379" cy="1269497"/>
          </a:xfrm>
          <a:prstGeom prst="rect">
            <a:avLst/>
          </a:prstGeom>
          <a:effectLst>
            <a:outerShdw blurRad="101600" dist="38100" dir="2700000" algn="tl" rotWithShape="0">
              <a:prstClr val="black">
                <a:alpha val="23000"/>
              </a:prstClr>
            </a:outerShdw>
          </a:effectLst>
        </p:spPr>
      </p:pic>
      <p:pic>
        <p:nvPicPr>
          <p:cNvPr id="99" name="Picture 98">
            <a:extLst>
              <a:ext uri="{FF2B5EF4-FFF2-40B4-BE49-F238E27FC236}">
                <a16:creationId xmlns:a16="http://schemas.microsoft.com/office/drawing/2014/main" id="{50E6E084-6413-4001-A942-75AFBEBAA67D}"/>
              </a:ext>
            </a:extLst>
          </p:cNvPr>
          <p:cNvPicPr>
            <a:picLocks noChangeAspect="1"/>
          </p:cNvPicPr>
          <p:nvPr/>
        </p:nvPicPr>
        <p:blipFill rotWithShape="1">
          <a:blip r:embed="rId5">
            <a:extLst>
              <a:ext uri="{28A0092B-C50C-407E-A947-70E740481C1C}">
                <a14:useLocalDpi xmlns:a14="http://schemas.microsoft.com/office/drawing/2010/main" val="0"/>
              </a:ext>
            </a:extLst>
          </a:blip>
          <a:srcRect l="12794" t="33610" r="79716" b="47878"/>
          <a:stretch/>
        </p:blipFill>
        <p:spPr>
          <a:xfrm rot="19276858">
            <a:off x="9712945" y="5195551"/>
            <a:ext cx="335322" cy="690631"/>
          </a:xfrm>
          <a:prstGeom prst="rect">
            <a:avLst/>
          </a:prstGeom>
          <a:effectLst>
            <a:outerShdw blurRad="101600" dist="38100" dir="2700000" algn="tl" rotWithShape="0">
              <a:prstClr val="black">
                <a:alpha val="23000"/>
              </a:prstClr>
            </a:outerShdw>
          </a:effectLst>
        </p:spPr>
      </p:pic>
      <p:pic>
        <p:nvPicPr>
          <p:cNvPr id="94" name="Picture 93">
            <a:extLst>
              <a:ext uri="{FF2B5EF4-FFF2-40B4-BE49-F238E27FC236}">
                <a16:creationId xmlns:a16="http://schemas.microsoft.com/office/drawing/2014/main" id="{FD536E70-B23C-44BE-8E1D-6F9A284898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994" y="303063"/>
            <a:ext cx="1222190" cy="816151"/>
          </a:xfrm>
          <a:prstGeom prst="rect">
            <a:avLst/>
          </a:prstGeom>
          <a:effectLst>
            <a:outerShdw blurRad="304800" dist="254000" dir="2700000" algn="tl" rotWithShape="0">
              <a:prstClr val="black">
                <a:alpha val="27000"/>
              </a:prstClr>
            </a:outerShdw>
          </a:effectLst>
        </p:spPr>
      </p:pic>
      <p:sp>
        <p:nvSpPr>
          <p:cNvPr id="3" name="Title 2">
            <a:extLst>
              <a:ext uri="{FF2B5EF4-FFF2-40B4-BE49-F238E27FC236}">
                <a16:creationId xmlns:a16="http://schemas.microsoft.com/office/drawing/2014/main" id="{1F22041E-737F-17D5-583B-69785F0EB0B1}"/>
              </a:ext>
            </a:extLst>
          </p:cNvPr>
          <p:cNvSpPr txBox="1">
            <a:spLocks/>
          </p:cNvSpPr>
          <p:nvPr/>
        </p:nvSpPr>
        <p:spPr>
          <a:xfrm>
            <a:off x="2700506" y="405509"/>
            <a:ext cx="10131327" cy="10124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latin typeface="Tw Cen MT" panose="020B0602020104020603" pitchFamily="34" charset="0"/>
              </a:rPr>
              <a:t>MODULE 1 - DETECTION OF NUMBER PLATE</a:t>
            </a:r>
            <a:br>
              <a:rPr lang="en-US" sz="2800" b="1" dirty="0">
                <a:latin typeface="Tw Cen MT" panose="020B0602020104020603" pitchFamily="34" charset="0"/>
              </a:rPr>
            </a:br>
            <a:endParaRPr lang="en-US" sz="2800" dirty="0">
              <a:latin typeface="AdamGorry-Lights" panose="020F0702020204020204" pitchFamily="34" charset="0"/>
            </a:endParaRPr>
          </a:p>
        </p:txBody>
      </p:sp>
      <p:sp>
        <p:nvSpPr>
          <p:cNvPr id="11" name="Subtitle 1">
            <a:extLst>
              <a:ext uri="{FF2B5EF4-FFF2-40B4-BE49-F238E27FC236}">
                <a16:creationId xmlns:a16="http://schemas.microsoft.com/office/drawing/2014/main" id="{A4A4FD35-5203-0ACB-D97D-0AE50E03FCB5}"/>
              </a:ext>
            </a:extLst>
          </p:cNvPr>
          <p:cNvSpPr txBox="1">
            <a:spLocks/>
          </p:cNvSpPr>
          <p:nvPr/>
        </p:nvSpPr>
        <p:spPr>
          <a:xfrm>
            <a:off x="3447527" y="1501947"/>
            <a:ext cx="6083868" cy="18209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q"/>
            </a:pPr>
            <a:r>
              <a:rPr lang="en-US" sz="1400" dirty="0">
                <a:solidFill>
                  <a:schemeClr val="tx1"/>
                </a:solidFill>
                <a:latin typeface="Times New Roman" panose="02020603050405020304" pitchFamily="18" charset="0"/>
                <a:cs typeface="Times New Roman" panose="02020603050405020304" pitchFamily="18" charset="0"/>
              </a:rPr>
              <a:t>The car's number plate is taken from a high-resolution camera. </a:t>
            </a:r>
            <a:endParaRPr lang="en-US" sz="1400" b="1"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US" sz="1400" dirty="0">
                <a:solidFill>
                  <a:schemeClr val="tx1"/>
                </a:solidFill>
                <a:latin typeface="Times New Roman" panose="02020603050405020304" pitchFamily="18" charset="0"/>
                <a:cs typeface="Times New Roman" panose="02020603050405020304" pitchFamily="18" charset="0"/>
              </a:rPr>
              <a:t>The license plate is extracted using either a shape analysis or a color analysis method.</a:t>
            </a:r>
            <a:endParaRPr lang="en-US" sz="1400" b="1"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US" sz="1400" dirty="0">
                <a:solidFill>
                  <a:schemeClr val="tx1"/>
                </a:solidFill>
                <a:latin typeface="Times New Roman" panose="02020603050405020304" pitchFamily="18" charset="0"/>
                <a:cs typeface="Times New Roman" panose="02020603050405020304" pitchFamily="18" charset="0"/>
              </a:rPr>
              <a:t>Before finding the rectangle in an image, the image must be in a binary image or the edges of the image should be detected. </a:t>
            </a:r>
            <a:endParaRPr lang="en-US" sz="1400" b="1"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US" sz="1400" dirty="0">
                <a:solidFill>
                  <a:schemeClr val="tx1"/>
                </a:solidFill>
                <a:latin typeface="Times New Roman" panose="02020603050405020304" pitchFamily="18" charset="0"/>
                <a:cs typeface="Times New Roman" panose="02020603050405020304" pitchFamily="18" charset="0"/>
              </a:rPr>
              <a:t>Finally, the areas connected to the box are connected and all rectangular areas of interest are extracted.</a:t>
            </a:r>
            <a:endParaRPr lang="en-US" sz="1400" b="1" dirty="0">
              <a:solidFill>
                <a:schemeClr val="tx1"/>
              </a:solidFill>
              <a:latin typeface="Times New Roman" panose="02020603050405020304" pitchFamily="18" charset="0"/>
              <a:cs typeface="Times New Roman" panose="02020603050405020304" pitchFamily="18" charset="0"/>
            </a:endParaRPr>
          </a:p>
          <a:p>
            <a:pPr algn="just"/>
            <a:endParaRPr lang="en-US" sz="1400" b="1" dirty="0">
              <a:solidFill>
                <a:schemeClr val="tx1"/>
              </a:solidFill>
              <a:latin typeface="Times New Roman" panose="02020603050405020304" pitchFamily="18" charset="0"/>
              <a:cs typeface="Times New Roman" panose="02020603050405020304" pitchFamily="18" charset="0"/>
            </a:endParaRPr>
          </a:p>
          <a:p>
            <a:pPr algn="just"/>
            <a:endParaRPr lang="en-US" sz="1400" b="1" dirty="0">
              <a:solidFill>
                <a:schemeClr val="tx1"/>
              </a:solidFill>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959018C1-3DBF-74A5-889D-BDDBF41342E7}"/>
              </a:ext>
            </a:extLst>
          </p:cNvPr>
          <p:cNvSpPr/>
          <p:nvPr/>
        </p:nvSpPr>
        <p:spPr>
          <a:xfrm>
            <a:off x="3325740" y="4030458"/>
            <a:ext cx="6302727" cy="2383574"/>
          </a:xfrm>
          <a:prstGeom prst="roundRect">
            <a:avLst/>
          </a:prstGeom>
          <a:solidFill>
            <a:srgbClr val="E4DDD5"/>
          </a:solidFill>
          <a:ln>
            <a:noFill/>
          </a:ln>
          <a:effectLst>
            <a:outerShdw blurRad="177800" dist="215900" dir="2700000" sx="99000" sy="99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2">
            <a:extLst>
              <a:ext uri="{FF2B5EF4-FFF2-40B4-BE49-F238E27FC236}">
                <a16:creationId xmlns:a16="http://schemas.microsoft.com/office/drawing/2014/main" id="{9589CCE4-8014-9BAA-1166-8821BB5846E3}"/>
              </a:ext>
            </a:extLst>
          </p:cNvPr>
          <p:cNvSpPr txBox="1">
            <a:spLocks/>
          </p:cNvSpPr>
          <p:nvPr/>
        </p:nvSpPr>
        <p:spPr>
          <a:xfrm>
            <a:off x="2670580" y="3422716"/>
            <a:ext cx="10131327" cy="10124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latin typeface="Tw Cen MT" panose="020B0602020104020603" pitchFamily="34" charset="0"/>
              </a:rPr>
              <a:t>MODULE 2 – OPTICAL CHARACTER RECOGNITION </a:t>
            </a:r>
            <a:br>
              <a:rPr lang="en-US" sz="2800" b="1" dirty="0">
                <a:latin typeface="Tw Cen MT" panose="020B0602020104020603" pitchFamily="34" charset="0"/>
              </a:rPr>
            </a:br>
            <a:endParaRPr lang="en-US" sz="2800" dirty="0">
              <a:latin typeface="AdamGorry-Lights" panose="020F0702020204020204" pitchFamily="34" charset="0"/>
            </a:endParaRPr>
          </a:p>
        </p:txBody>
      </p:sp>
      <p:sp>
        <p:nvSpPr>
          <p:cNvPr id="17" name="Subtitle 1">
            <a:extLst>
              <a:ext uri="{FF2B5EF4-FFF2-40B4-BE49-F238E27FC236}">
                <a16:creationId xmlns:a16="http://schemas.microsoft.com/office/drawing/2014/main" id="{1F7FAACF-150B-79C2-A12C-999337FFC2B1}"/>
              </a:ext>
            </a:extLst>
          </p:cNvPr>
          <p:cNvSpPr txBox="1">
            <a:spLocks/>
          </p:cNvSpPr>
          <p:nvPr/>
        </p:nvSpPr>
        <p:spPr>
          <a:xfrm>
            <a:off x="3417601" y="4074614"/>
            <a:ext cx="6083868" cy="22654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q"/>
            </a:pPr>
            <a:r>
              <a:rPr lang="en-US" sz="1400" dirty="0">
                <a:solidFill>
                  <a:schemeClr val="tx1"/>
                </a:solidFill>
                <a:latin typeface="Times New Roman" panose="02020603050405020304" pitchFamily="18" charset="0"/>
                <a:cs typeface="Times New Roman" panose="02020603050405020304" pitchFamily="18" charset="0"/>
              </a:rPr>
              <a:t>Once the license plate has been extracted, each character must be fragmented. </a:t>
            </a:r>
          </a:p>
          <a:p>
            <a:pPr algn="just">
              <a:buFont typeface="Wingdings" panose="05000000000000000000" pitchFamily="2" charset="2"/>
              <a:buChar char="q"/>
            </a:pPr>
            <a:r>
              <a:rPr lang="en-US" sz="1400" dirty="0">
                <a:solidFill>
                  <a:schemeClr val="tx1"/>
                </a:solidFill>
                <a:latin typeface="Times New Roman" panose="02020603050405020304" pitchFamily="18" charset="0"/>
                <a:cs typeface="Times New Roman" panose="02020603050405020304" pitchFamily="18" charset="0"/>
              </a:rPr>
              <a:t>For component division, the component label is used to see the computer in order to discover the connected areas in binary digital images.</a:t>
            </a:r>
          </a:p>
          <a:p>
            <a:pPr algn="just">
              <a:buFont typeface="Wingdings" panose="05000000000000000000" pitchFamily="2" charset="2"/>
              <a:buChar char="q"/>
            </a:pPr>
            <a:r>
              <a:rPr lang="en-US" sz="1400" dirty="0">
                <a:solidFill>
                  <a:schemeClr val="tx1"/>
                </a:solidFill>
                <a:latin typeface="Times New Roman" panose="02020603050405020304" pitchFamily="18" charset="0"/>
                <a:cs typeface="Times New Roman" panose="02020603050405020304" pitchFamily="18" charset="0"/>
              </a:rPr>
              <a:t>To identify characters, the segmented characters in the license panel must match the templates that are already created. </a:t>
            </a:r>
          </a:p>
          <a:p>
            <a:pPr algn="just">
              <a:buFont typeface="Wingdings" panose="05000000000000000000" pitchFamily="2" charset="2"/>
              <a:buChar char="q"/>
            </a:pPr>
            <a:r>
              <a:rPr lang="en-US" sz="1400" dirty="0">
                <a:solidFill>
                  <a:schemeClr val="tx1"/>
                </a:solidFill>
                <a:latin typeface="Times New Roman" panose="02020603050405020304" pitchFamily="18" charset="0"/>
                <a:cs typeface="Times New Roman" panose="02020603050405020304" pitchFamily="18" charset="0"/>
              </a:rPr>
              <a:t>The recognition process returns the license number in ASCII format and saves it in a text document. </a:t>
            </a:r>
          </a:p>
          <a:p>
            <a:pPr algn="just">
              <a:buFont typeface="Wingdings" panose="05000000000000000000" pitchFamily="2" charset="2"/>
              <a:buChar char="q"/>
            </a:pPr>
            <a:r>
              <a:rPr lang="en-US" sz="1400" dirty="0">
                <a:solidFill>
                  <a:schemeClr val="tx1"/>
                </a:solidFill>
                <a:latin typeface="Times New Roman" panose="02020603050405020304" pitchFamily="18" charset="0"/>
                <a:cs typeface="Times New Roman" panose="02020603050405020304" pitchFamily="18" charset="0"/>
              </a:rPr>
              <a:t>Each word is passed to the adaptive workbook as training data and learn the text more accurately.</a:t>
            </a:r>
          </a:p>
          <a:p>
            <a:pPr algn="just">
              <a:buFont typeface="Wingdings" panose="05000000000000000000" pitchFamily="2" charset="2"/>
              <a:buChar char="q"/>
            </a:pPr>
            <a:endParaRPr lang="en-US" sz="1400"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endParaRPr lang="en-US" sz="1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9773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30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42" presetClass="path" presetSubtype="0" repeatCount="indefinite" autoRev="1" fill="hold" nodeType="withEffect">
                                  <p:stCondLst>
                                    <p:cond delay="0"/>
                                  </p:stCondLst>
                                  <p:childTnLst>
                                    <p:animMotion origin="layout" path="M -4.16667E-7 -3.7037E-6 L 0.10625 -0.00439 " pathEditMode="relative" rAng="0" ptsTypes="AA">
                                      <p:cBhvr>
                                        <p:cTn id="12" dur="10000" fill="hold"/>
                                        <p:tgtEl>
                                          <p:spTgt spid="94"/>
                                        </p:tgtEl>
                                        <p:attrNameLst>
                                          <p:attrName>ppt_x</p:attrName>
                                          <p:attrName>ppt_y</p:attrName>
                                        </p:attrNameLst>
                                      </p:cBhvr>
                                      <p:rCtr x="5313" y="-231"/>
                                    </p:animMotion>
                                  </p:childTnLst>
                                </p:cTn>
                              </p:par>
                              <p:par>
                                <p:cTn id="13" presetID="42" presetClass="path" presetSubtype="0" repeatCount="indefinite" autoRev="1" fill="hold" nodeType="withEffect">
                                  <p:stCondLst>
                                    <p:cond delay="0"/>
                                  </p:stCondLst>
                                  <p:childTnLst>
                                    <p:animMotion origin="layout" path="M 1.66667E-6 1.11111E-6 L -0.1819 -0.00255 " pathEditMode="relative" rAng="0" ptsTypes="AA">
                                      <p:cBhvr>
                                        <p:cTn id="14" dur="13850" fill="hold"/>
                                        <p:tgtEl>
                                          <p:spTgt spid="85"/>
                                        </p:tgtEl>
                                        <p:attrNameLst>
                                          <p:attrName>ppt_x</p:attrName>
                                          <p:attrName>ppt_y</p:attrName>
                                        </p:attrNameLst>
                                      </p:cBhvr>
                                      <p:rCtr x="-9102" y="-139"/>
                                    </p:animMotion>
                                  </p:childTnLst>
                                </p:cTn>
                              </p:par>
                              <p:par>
                                <p:cTn id="15" presetID="32" presetClass="emph" presetSubtype="0" repeatCount="indefinite" fill="hold" nodeType="withEffect">
                                  <p:stCondLst>
                                    <p:cond delay="0"/>
                                  </p:stCondLst>
                                  <p:childTnLst>
                                    <p:animRot by="120000">
                                      <p:cBhvr>
                                        <p:cTn id="16" dur="100" fill="hold">
                                          <p:stCondLst>
                                            <p:cond delay="0"/>
                                          </p:stCondLst>
                                        </p:cTn>
                                        <p:tgtEl>
                                          <p:spTgt spid="18"/>
                                        </p:tgtEl>
                                        <p:attrNameLst>
                                          <p:attrName>r</p:attrName>
                                        </p:attrNameLst>
                                      </p:cBhvr>
                                    </p:animRot>
                                    <p:animRot by="-240000">
                                      <p:cBhvr>
                                        <p:cTn id="17" dur="200" fill="hold">
                                          <p:stCondLst>
                                            <p:cond delay="200"/>
                                          </p:stCondLst>
                                        </p:cTn>
                                        <p:tgtEl>
                                          <p:spTgt spid="18"/>
                                        </p:tgtEl>
                                        <p:attrNameLst>
                                          <p:attrName>r</p:attrName>
                                        </p:attrNameLst>
                                      </p:cBhvr>
                                    </p:animRot>
                                    <p:animRot by="240000">
                                      <p:cBhvr>
                                        <p:cTn id="18" dur="200" fill="hold">
                                          <p:stCondLst>
                                            <p:cond delay="400"/>
                                          </p:stCondLst>
                                        </p:cTn>
                                        <p:tgtEl>
                                          <p:spTgt spid="18"/>
                                        </p:tgtEl>
                                        <p:attrNameLst>
                                          <p:attrName>r</p:attrName>
                                        </p:attrNameLst>
                                      </p:cBhvr>
                                    </p:animRot>
                                    <p:animRot by="-240000">
                                      <p:cBhvr>
                                        <p:cTn id="19" dur="200" fill="hold">
                                          <p:stCondLst>
                                            <p:cond delay="600"/>
                                          </p:stCondLst>
                                        </p:cTn>
                                        <p:tgtEl>
                                          <p:spTgt spid="18"/>
                                        </p:tgtEl>
                                        <p:attrNameLst>
                                          <p:attrName>r</p:attrName>
                                        </p:attrNameLst>
                                      </p:cBhvr>
                                    </p:animRot>
                                    <p:animRot by="120000">
                                      <p:cBhvr>
                                        <p:cTn id="20" dur="200" fill="hold">
                                          <p:stCondLst>
                                            <p:cond delay="800"/>
                                          </p:stCondLst>
                                        </p:cTn>
                                        <p:tgtEl>
                                          <p:spTgt spid="18"/>
                                        </p:tgtEl>
                                        <p:attrNameLst>
                                          <p:attrName>r</p:attrName>
                                        </p:attrNameLst>
                                      </p:cBhvr>
                                    </p:animRot>
                                  </p:childTnLst>
                                </p:cTn>
                              </p:par>
                              <p:par>
                                <p:cTn id="21" presetID="32" presetClass="emph" presetSubtype="0" repeatCount="indefinite" fill="hold" nodeType="withEffect">
                                  <p:stCondLst>
                                    <p:cond delay="0"/>
                                  </p:stCondLst>
                                  <p:childTnLst>
                                    <p:animRot by="120000">
                                      <p:cBhvr>
                                        <p:cTn id="22" dur="100" fill="hold">
                                          <p:stCondLst>
                                            <p:cond delay="0"/>
                                          </p:stCondLst>
                                        </p:cTn>
                                        <p:tgtEl>
                                          <p:spTgt spid="19"/>
                                        </p:tgtEl>
                                        <p:attrNameLst>
                                          <p:attrName>r</p:attrName>
                                        </p:attrNameLst>
                                      </p:cBhvr>
                                    </p:animRot>
                                    <p:animRot by="-240000">
                                      <p:cBhvr>
                                        <p:cTn id="23" dur="200" fill="hold">
                                          <p:stCondLst>
                                            <p:cond delay="200"/>
                                          </p:stCondLst>
                                        </p:cTn>
                                        <p:tgtEl>
                                          <p:spTgt spid="19"/>
                                        </p:tgtEl>
                                        <p:attrNameLst>
                                          <p:attrName>r</p:attrName>
                                        </p:attrNameLst>
                                      </p:cBhvr>
                                    </p:animRot>
                                    <p:animRot by="240000">
                                      <p:cBhvr>
                                        <p:cTn id="24" dur="200" fill="hold">
                                          <p:stCondLst>
                                            <p:cond delay="400"/>
                                          </p:stCondLst>
                                        </p:cTn>
                                        <p:tgtEl>
                                          <p:spTgt spid="19"/>
                                        </p:tgtEl>
                                        <p:attrNameLst>
                                          <p:attrName>r</p:attrName>
                                        </p:attrNameLst>
                                      </p:cBhvr>
                                    </p:animRot>
                                    <p:animRot by="-240000">
                                      <p:cBhvr>
                                        <p:cTn id="25" dur="200" fill="hold">
                                          <p:stCondLst>
                                            <p:cond delay="600"/>
                                          </p:stCondLst>
                                        </p:cTn>
                                        <p:tgtEl>
                                          <p:spTgt spid="19"/>
                                        </p:tgtEl>
                                        <p:attrNameLst>
                                          <p:attrName>r</p:attrName>
                                        </p:attrNameLst>
                                      </p:cBhvr>
                                    </p:animRot>
                                    <p:animRot by="120000">
                                      <p:cBhvr>
                                        <p:cTn id="26" dur="200" fill="hold">
                                          <p:stCondLst>
                                            <p:cond delay="800"/>
                                          </p:stCondLst>
                                        </p:cTn>
                                        <p:tgtEl>
                                          <p:spTgt spid="19"/>
                                        </p:tgtEl>
                                        <p:attrNameLst>
                                          <p:attrName>r</p:attrName>
                                        </p:attrNameLst>
                                      </p:cBhvr>
                                    </p:animRot>
                                  </p:childTnLst>
                                </p:cTn>
                              </p:par>
                              <p:par>
                                <p:cTn id="27" presetID="32" presetClass="emph" presetSubtype="0" repeatCount="indefinite" fill="hold" nodeType="withEffect">
                                  <p:stCondLst>
                                    <p:cond delay="0"/>
                                  </p:stCondLst>
                                  <p:childTnLst>
                                    <p:animRot by="120000">
                                      <p:cBhvr>
                                        <p:cTn id="28" dur="100" fill="hold">
                                          <p:stCondLst>
                                            <p:cond delay="0"/>
                                          </p:stCondLst>
                                        </p:cTn>
                                        <p:tgtEl>
                                          <p:spTgt spid="98"/>
                                        </p:tgtEl>
                                        <p:attrNameLst>
                                          <p:attrName>r</p:attrName>
                                        </p:attrNameLst>
                                      </p:cBhvr>
                                    </p:animRot>
                                    <p:animRot by="-240000">
                                      <p:cBhvr>
                                        <p:cTn id="29" dur="200" fill="hold">
                                          <p:stCondLst>
                                            <p:cond delay="200"/>
                                          </p:stCondLst>
                                        </p:cTn>
                                        <p:tgtEl>
                                          <p:spTgt spid="98"/>
                                        </p:tgtEl>
                                        <p:attrNameLst>
                                          <p:attrName>r</p:attrName>
                                        </p:attrNameLst>
                                      </p:cBhvr>
                                    </p:animRot>
                                    <p:animRot by="240000">
                                      <p:cBhvr>
                                        <p:cTn id="30" dur="200" fill="hold">
                                          <p:stCondLst>
                                            <p:cond delay="400"/>
                                          </p:stCondLst>
                                        </p:cTn>
                                        <p:tgtEl>
                                          <p:spTgt spid="98"/>
                                        </p:tgtEl>
                                        <p:attrNameLst>
                                          <p:attrName>r</p:attrName>
                                        </p:attrNameLst>
                                      </p:cBhvr>
                                    </p:animRot>
                                    <p:animRot by="-240000">
                                      <p:cBhvr>
                                        <p:cTn id="31" dur="200" fill="hold">
                                          <p:stCondLst>
                                            <p:cond delay="600"/>
                                          </p:stCondLst>
                                        </p:cTn>
                                        <p:tgtEl>
                                          <p:spTgt spid="98"/>
                                        </p:tgtEl>
                                        <p:attrNameLst>
                                          <p:attrName>r</p:attrName>
                                        </p:attrNameLst>
                                      </p:cBhvr>
                                    </p:animRot>
                                    <p:animRot by="120000">
                                      <p:cBhvr>
                                        <p:cTn id="32" dur="200" fill="hold">
                                          <p:stCondLst>
                                            <p:cond delay="800"/>
                                          </p:stCondLst>
                                        </p:cTn>
                                        <p:tgtEl>
                                          <p:spTgt spid="98"/>
                                        </p:tgtEl>
                                        <p:attrNameLst>
                                          <p:attrName>r</p:attrName>
                                        </p:attrNameLst>
                                      </p:cBhvr>
                                    </p:animRot>
                                  </p:childTnLst>
                                </p:cTn>
                              </p:par>
                              <p:par>
                                <p:cTn id="33" presetID="32" presetClass="emph" presetSubtype="0" repeatCount="indefinite" fill="hold" nodeType="withEffect">
                                  <p:stCondLst>
                                    <p:cond delay="0"/>
                                  </p:stCondLst>
                                  <p:childTnLst>
                                    <p:animRot by="120000">
                                      <p:cBhvr>
                                        <p:cTn id="34" dur="100" fill="hold">
                                          <p:stCondLst>
                                            <p:cond delay="0"/>
                                          </p:stCondLst>
                                        </p:cTn>
                                        <p:tgtEl>
                                          <p:spTgt spid="99"/>
                                        </p:tgtEl>
                                        <p:attrNameLst>
                                          <p:attrName>r</p:attrName>
                                        </p:attrNameLst>
                                      </p:cBhvr>
                                    </p:animRot>
                                    <p:animRot by="-240000">
                                      <p:cBhvr>
                                        <p:cTn id="35" dur="200" fill="hold">
                                          <p:stCondLst>
                                            <p:cond delay="200"/>
                                          </p:stCondLst>
                                        </p:cTn>
                                        <p:tgtEl>
                                          <p:spTgt spid="99"/>
                                        </p:tgtEl>
                                        <p:attrNameLst>
                                          <p:attrName>r</p:attrName>
                                        </p:attrNameLst>
                                      </p:cBhvr>
                                    </p:animRot>
                                    <p:animRot by="240000">
                                      <p:cBhvr>
                                        <p:cTn id="36" dur="200" fill="hold">
                                          <p:stCondLst>
                                            <p:cond delay="400"/>
                                          </p:stCondLst>
                                        </p:cTn>
                                        <p:tgtEl>
                                          <p:spTgt spid="99"/>
                                        </p:tgtEl>
                                        <p:attrNameLst>
                                          <p:attrName>r</p:attrName>
                                        </p:attrNameLst>
                                      </p:cBhvr>
                                    </p:animRot>
                                    <p:animRot by="-240000">
                                      <p:cBhvr>
                                        <p:cTn id="37" dur="200" fill="hold">
                                          <p:stCondLst>
                                            <p:cond delay="600"/>
                                          </p:stCondLst>
                                        </p:cTn>
                                        <p:tgtEl>
                                          <p:spTgt spid="99"/>
                                        </p:tgtEl>
                                        <p:attrNameLst>
                                          <p:attrName>r</p:attrName>
                                        </p:attrNameLst>
                                      </p:cBhvr>
                                    </p:animRot>
                                    <p:animRot by="120000">
                                      <p:cBhvr>
                                        <p:cTn id="38" dur="200" fill="hold">
                                          <p:stCondLst>
                                            <p:cond delay="800"/>
                                          </p:stCondLst>
                                        </p:cTn>
                                        <p:tgtEl>
                                          <p:spTgt spid="99"/>
                                        </p:tgtEl>
                                        <p:attrNameLst>
                                          <p:attrName>r</p:attrName>
                                        </p:attrNameLst>
                                      </p:cBhvr>
                                    </p:animRot>
                                  </p:childTnLst>
                                </p:cTn>
                              </p:par>
                              <p:par>
                                <p:cTn id="39" presetID="6" presetClass="emph" presetSubtype="0" repeatCount="indefinite" autoRev="1" fill="hold" nodeType="withEffect">
                                  <p:stCondLst>
                                    <p:cond delay="0"/>
                                  </p:stCondLst>
                                  <p:childTnLst>
                                    <p:animScale>
                                      <p:cBhvr>
                                        <p:cTn id="40" dur="1350" fill="hold"/>
                                        <p:tgtEl>
                                          <p:spTgt spid="10"/>
                                        </p:tgtEl>
                                      </p:cBhvr>
                                      <p:by x="80000" y="80000"/>
                                    </p:animScale>
                                  </p:childTnLst>
                                </p:cTn>
                              </p:par>
                              <p:par>
                                <p:cTn id="41" presetID="6" presetClass="emph" presetSubtype="0" repeatCount="indefinite" autoRev="1" fill="hold" nodeType="withEffect">
                                  <p:stCondLst>
                                    <p:cond delay="0"/>
                                  </p:stCondLst>
                                  <p:childTnLst>
                                    <p:animScale>
                                      <p:cBhvr>
                                        <p:cTn id="42" dur="2000" fill="hold"/>
                                        <p:tgtEl>
                                          <p:spTgt spid="97"/>
                                        </p:tgtEl>
                                      </p:cBhvr>
                                      <p:by x="80000" y="80000"/>
                                    </p:animScale>
                                  </p:childTnLst>
                                </p:cTn>
                              </p:par>
                              <p:par>
                                <p:cTn id="43" presetID="53" presetClass="entr" presetSubtype="16" fill="hold" grpId="0" nodeType="withEffect">
                                  <p:stCondLst>
                                    <p:cond delay="500"/>
                                  </p:stCondLst>
                                  <p:childTnLst>
                                    <p:set>
                                      <p:cBhvr>
                                        <p:cTn id="44" dur="1" fill="hold">
                                          <p:stCondLst>
                                            <p:cond delay="0"/>
                                          </p:stCondLst>
                                        </p:cTn>
                                        <p:tgtEl>
                                          <p:spTgt spid="3"/>
                                        </p:tgtEl>
                                        <p:attrNameLst>
                                          <p:attrName>style.visibility</p:attrName>
                                        </p:attrNameLst>
                                      </p:cBhvr>
                                      <p:to>
                                        <p:strVal val="visible"/>
                                      </p:to>
                                    </p:set>
                                    <p:anim calcmode="lin" valueType="num">
                                      <p:cBhvr>
                                        <p:cTn id="45" dur="750" fill="hold"/>
                                        <p:tgtEl>
                                          <p:spTgt spid="3"/>
                                        </p:tgtEl>
                                        <p:attrNameLst>
                                          <p:attrName>ppt_w</p:attrName>
                                        </p:attrNameLst>
                                      </p:cBhvr>
                                      <p:tavLst>
                                        <p:tav tm="0">
                                          <p:val>
                                            <p:fltVal val="0"/>
                                          </p:val>
                                        </p:tav>
                                        <p:tav tm="100000">
                                          <p:val>
                                            <p:strVal val="#ppt_w"/>
                                          </p:val>
                                        </p:tav>
                                      </p:tavLst>
                                    </p:anim>
                                    <p:anim calcmode="lin" valueType="num">
                                      <p:cBhvr>
                                        <p:cTn id="46" dur="750" fill="hold"/>
                                        <p:tgtEl>
                                          <p:spTgt spid="3"/>
                                        </p:tgtEl>
                                        <p:attrNameLst>
                                          <p:attrName>ppt_h</p:attrName>
                                        </p:attrNameLst>
                                      </p:cBhvr>
                                      <p:tavLst>
                                        <p:tav tm="0">
                                          <p:val>
                                            <p:fltVal val="0"/>
                                          </p:val>
                                        </p:tav>
                                        <p:tav tm="100000">
                                          <p:val>
                                            <p:strVal val="#ppt_h"/>
                                          </p:val>
                                        </p:tav>
                                      </p:tavLst>
                                    </p:anim>
                                    <p:animEffect transition="in" filter="fade">
                                      <p:cBhvr>
                                        <p:cTn id="47" dur="750"/>
                                        <p:tgtEl>
                                          <p:spTgt spid="3"/>
                                        </p:tgtEl>
                                      </p:cBhvr>
                                    </p:animEffect>
                                  </p:childTnLst>
                                </p:cTn>
                              </p:par>
                              <p:par>
                                <p:cTn id="48" presetID="53" presetClass="entr" presetSubtype="16" fill="hold" grpId="0" nodeType="withEffect">
                                  <p:stCondLst>
                                    <p:cond delay="1000"/>
                                  </p:stCondLst>
                                  <p:childTnLst>
                                    <p:set>
                                      <p:cBhvr>
                                        <p:cTn id="49" dur="1" fill="hold">
                                          <p:stCondLst>
                                            <p:cond delay="0"/>
                                          </p:stCondLst>
                                        </p:cTn>
                                        <p:tgtEl>
                                          <p:spTgt spid="11">
                                            <p:txEl>
                                              <p:pRg st="0" end="0"/>
                                            </p:txEl>
                                          </p:spTgt>
                                        </p:tgtEl>
                                        <p:attrNameLst>
                                          <p:attrName>style.visibility</p:attrName>
                                        </p:attrNameLst>
                                      </p:cBhvr>
                                      <p:to>
                                        <p:strVal val="visible"/>
                                      </p:to>
                                    </p:set>
                                    <p:anim calcmode="lin" valueType="num">
                                      <p:cBhvr>
                                        <p:cTn id="50" dur="750" fill="hold"/>
                                        <p:tgtEl>
                                          <p:spTgt spid="11">
                                            <p:txEl>
                                              <p:pRg st="0" end="0"/>
                                            </p:txEl>
                                          </p:spTgt>
                                        </p:tgtEl>
                                        <p:attrNameLst>
                                          <p:attrName>ppt_w</p:attrName>
                                        </p:attrNameLst>
                                      </p:cBhvr>
                                      <p:tavLst>
                                        <p:tav tm="0">
                                          <p:val>
                                            <p:fltVal val="0"/>
                                          </p:val>
                                        </p:tav>
                                        <p:tav tm="100000">
                                          <p:val>
                                            <p:strVal val="#ppt_w"/>
                                          </p:val>
                                        </p:tav>
                                      </p:tavLst>
                                    </p:anim>
                                    <p:anim calcmode="lin" valueType="num">
                                      <p:cBhvr>
                                        <p:cTn id="51" dur="75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52" dur="750"/>
                                        <p:tgtEl>
                                          <p:spTgt spid="11">
                                            <p:txEl>
                                              <p:pRg st="0" end="0"/>
                                            </p:txEl>
                                          </p:spTgt>
                                        </p:tgtEl>
                                      </p:cBhvr>
                                    </p:animEffect>
                                  </p:childTnLst>
                                </p:cTn>
                              </p:par>
                              <p:par>
                                <p:cTn id="53" presetID="53" presetClass="entr" presetSubtype="16" fill="hold" grpId="0" nodeType="withEffect">
                                  <p:stCondLst>
                                    <p:cond delay="1000"/>
                                  </p:stCondLst>
                                  <p:childTnLst>
                                    <p:set>
                                      <p:cBhvr>
                                        <p:cTn id="54" dur="1" fill="hold">
                                          <p:stCondLst>
                                            <p:cond delay="0"/>
                                          </p:stCondLst>
                                        </p:cTn>
                                        <p:tgtEl>
                                          <p:spTgt spid="11">
                                            <p:txEl>
                                              <p:pRg st="1" end="1"/>
                                            </p:txEl>
                                          </p:spTgt>
                                        </p:tgtEl>
                                        <p:attrNameLst>
                                          <p:attrName>style.visibility</p:attrName>
                                        </p:attrNameLst>
                                      </p:cBhvr>
                                      <p:to>
                                        <p:strVal val="visible"/>
                                      </p:to>
                                    </p:set>
                                    <p:anim calcmode="lin" valueType="num">
                                      <p:cBhvr>
                                        <p:cTn id="55" dur="750" fill="hold"/>
                                        <p:tgtEl>
                                          <p:spTgt spid="11">
                                            <p:txEl>
                                              <p:pRg st="1" end="1"/>
                                            </p:txEl>
                                          </p:spTgt>
                                        </p:tgtEl>
                                        <p:attrNameLst>
                                          <p:attrName>ppt_w</p:attrName>
                                        </p:attrNameLst>
                                      </p:cBhvr>
                                      <p:tavLst>
                                        <p:tav tm="0">
                                          <p:val>
                                            <p:fltVal val="0"/>
                                          </p:val>
                                        </p:tav>
                                        <p:tav tm="100000">
                                          <p:val>
                                            <p:strVal val="#ppt_w"/>
                                          </p:val>
                                        </p:tav>
                                      </p:tavLst>
                                    </p:anim>
                                    <p:anim calcmode="lin" valueType="num">
                                      <p:cBhvr>
                                        <p:cTn id="56" dur="750" fill="hold"/>
                                        <p:tgtEl>
                                          <p:spTgt spid="11">
                                            <p:txEl>
                                              <p:pRg st="1" end="1"/>
                                            </p:txEl>
                                          </p:spTgt>
                                        </p:tgtEl>
                                        <p:attrNameLst>
                                          <p:attrName>ppt_h</p:attrName>
                                        </p:attrNameLst>
                                      </p:cBhvr>
                                      <p:tavLst>
                                        <p:tav tm="0">
                                          <p:val>
                                            <p:fltVal val="0"/>
                                          </p:val>
                                        </p:tav>
                                        <p:tav tm="100000">
                                          <p:val>
                                            <p:strVal val="#ppt_h"/>
                                          </p:val>
                                        </p:tav>
                                      </p:tavLst>
                                    </p:anim>
                                    <p:animEffect transition="in" filter="fade">
                                      <p:cBhvr>
                                        <p:cTn id="57" dur="750"/>
                                        <p:tgtEl>
                                          <p:spTgt spid="11">
                                            <p:txEl>
                                              <p:pRg st="1" end="1"/>
                                            </p:txEl>
                                          </p:spTgt>
                                        </p:tgtEl>
                                      </p:cBhvr>
                                    </p:animEffect>
                                  </p:childTnLst>
                                </p:cTn>
                              </p:par>
                              <p:par>
                                <p:cTn id="58" presetID="53" presetClass="entr" presetSubtype="16" fill="hold" grpId="0" nodeType="withEffect">
                                  <p:stCondLst>
                                    <p:cond delay="1000"/>
                                  </p:stCondLst>
                                  <p:childTnLst>
                                    <p:set>
                                      <p:cBhvr>
                                        <p:cTn id="59" dur="1" fill="hold">
                                          <p:stCondLst>
                                            <p:cond delay="0"/>
                                          </p:stCondLst>
                                        </p:cTn>
                                        <p:tgtEl>
                                          <p:spTgt spid="11">
                                            <p:txEl>
                                              <p:pRg st="2" end="2"/>
                                            </p:txEl>
                                          </p:spTgt>
                                        </p:tgtEl>
                                        <p:attrNameLst>
                                          <p:attrName>style.visibility</p:attrName>
                                        </p:attrNameLst>
                                      </p:cBhvr>
                                      <p:to>
                                        <p:strVal val="visible"/>
                                      </p:to>
                                    </p:set>
                                    <p:anim calcmode="lin" valueType="num">
                                      <p:cBhvr>
                                        <p:cTn id="60" dur="750" fill="hold"/>
                                        <p:tgtEl>
                                          <p:spTgt spid="11">
                                            <p:txEl>
                                              <p:pRg st="2" end="2"/>
                                            </p:txEl>
                                          </p:spTgt>
                                        </p:tgtEl>
                                        <p:attrNameLst>
                                          <p:attrName>ppt_w</p:attrName>
                                        </p:attrNameLst>
                                      </p:cBhvr>
                                      <p:tavLst>
                                        <p:tav tm="0">
                                          <p:val>
                                            <p:fltVal val="0"/>
                                          </p:val>
                                        </p:tav>
                                        <p:tav tm="100000">
                                          <p:val>
                                            <p:strVal val="#ppt_w"/>
                                          </p:val>
                                        </p:tav>
                                      </p:tavLst>
                                    </p:anim>
                                    <p:anim calcmode="lin" valueType="num">
                                      <p:cBhvr>
                                        <p:cTn id="61" dur="750" fill="hold"/>
                                        <p:tgtEl>
                                          <p:spTgt spid="11">
                                            <p:txEl>
                                              <p:pRg st="2" end="2"/>
                                            </p:txEl>
                                          </p:spTgt>
                                        </p:tgtEl>
                                        <p:attrNameLst>
                                          <p:attrName>ppt_h</p:attrName>
                                        </p:attrNameLst>
                                      </p:cBhvr>
                                      <p:tavLst>
                                        <p:tav tm="0">
                                          <p:val>
                                            <p:fltVal val="0"/>
                                          </p:val>
                                        </p:tav>
                                        <p:tav tm="100000">
                                          <p:val>
                                            <p:strVal val="#ppt_h"/>
                                          </p:val>
                                        </p:tav>
                                      </p:tavLst>
                                    </p:anim>
                                    <p:animEffect transition="in" filter="fade">
                                      <p:cBhvr>
                                        <p:cTn id="62" dur="750"/>
                                        <p:tgtEl>
                                          <p:spTgt spid="11">
                                            <p:txEl>
                                              <p:pRg st="2" end="2"/>
                                            </p:txEl>
                                          </p:spTgt>
                                        </p:tgtEl>
                                      </p:cBhvr>
                                    </p:animEffect>
                                  </p:childTnLst>
                                </p:cTn>
                              </p:par>
                              <p:par>
                                <p:cTn id="63" presetID="53" presetClass="entr" presetSubtype="16" fill="hold" grpId="0" nodeType="withEffect">
                                  <p:stCondLst>
                                    <p:cond delay="1000"/>
                                  </p:stCondLst>
                                  <p:childTnLst>
                                    <p:set>
                                      <p:cBhvr>
                                        <p:cTn id="64" dur="1" fill="hold">
                                          <p:stCondLst>
                                            <p:cond delay="0"/>
                                          </p:stCondLst>
                                        </p:cTn>
                                        <p:tgtEl>
                                          <p:spTgt spid="11">
                                            <p:txEl>
                                              <p:pRg st="3" end="3"/>
                                            </p:txEl>
                                          </p:spTgt>
                                        </p:tgtEl>
                                        <p:attrNameLst>
                                          <p:attrName>style.visibility</p:attrName>
                                        </p:attrNameLst>
                                      </p:cBhvr>
                                      <p:to>
                                        <p:strVal val="visible"/>
                                      </p:to>
                                    </p:set>
                                    <p:anim calcmode="lin" valueType="num">
                                      <p:cBhvr>
                                        <p:cTn id="65" dur="750" fill="hold"/>
                                        <p:tgtEl>
                                          <p:spTgt spid="11">
                                            <p:txEl>
                                              <p:pRg st="3" end="3"/>
                                            </p:txEl>
                                          </p:spTgt>
                                        </p:tgtEl>
                                        <p:attrNameLst>
                                          <p:attrName>ppt_w</p:attrName>
                                        </p:attrNameLst>
                                      </p:cBhvr>
                                      <p:tavLst>
                                        <p:tav tm="0">
                                          <p:val>
                                            <p:fltVal val="0"/>
                                          </p:val>
                                        </p:tav>
                                        <p:tav tm="100000">
                                          <p:val>
                                            <p:strVal val="#ppt_w"/>
                                          </p:val>
                                        </p:tav>
                                      </p:tavLst>
                                    </p:anim>
                                    <p:anim calcmode="lin" valueType="num">
                                      <p:cBhvr>
                                        <p:cTn id="66" dur="750" fill="hold"/>
                                        <p:tgtEl>
                                          <p:spTgt spid="11">
                                            <p:txEl>
                                              <p:pRg st="3" end="3"/>
                                            </p:txEl>
                                          </p:spTgt>
                                        </p:tgtEl>
                                        <p:attrNameLst>
                                          <p:attrName>ppt_h</p:attrName>
                                        </p:attrNameLst>
                                      </p:cBhvr>
                                      <p:tavLst>
                                        <p:tav tm="0">
                                          <p:val>
                                            <p:fltVal val="0"/>
                                          </p:val>
                                        </p:tav>
                                        <p:tav tm="100000">
                                          <p:val>
                                            <p:strVal val="#ppt_h"/>
                                          </p:val>
                                        </p:tav>
                                      </p:tavLst>
                                    </p:anim>
                                    <p:animEffect transition="in" filter="fade">
                                      <p:cBhvr>
                                        <p:cTn id="67" dur="750"/>
                                        <p:tgtEl>
                                          <p:spTgt spid="11">
                                            <p:txEl>
                                              <p:pRg st="3" end="3"/>
                                            </p:txEl>
                                          </p:spTgt>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16"/>
                                        </p:tgtEl>
                                        <p:attrNameLst>
                                          <p:attrName>style.visibility</p:attrName>
                                        </p:attrNameLst>
                                      </p:cBhvr>
                                      <p:to>
                                        <p:strVal val="visible"/>
                                      </p:to>
                                    </p:set>
                                    <p:anim calcmode="lin" valueType="num">
                                      <p:cBhvr>
                                        <p:cTn id="70" dur="750" fill="hold"/>
                                        <p:tgtEl>
                                          <p:spTgt spid="16"/>
                                        </p:tgtEl>
                                        <p:attrNameLst>
                                          <p:attrName>ppt_w</p:attrName>
                                        </p:attrNameLst>
                                      </p:cBhvr>
                                      <p:tavLst>
                                        <p:tav tm="0">
                                          <p:val>
                                            <p:fltVal val="0"/>
                                          </p:val>
                                        </p:tav>
                                        <p:tav tm="100000">
                                          <p:val>
                                            <p:strVal val="#ppt_w"/>
                                          </p:val>
                                        </p:tav>
                                      </p:tavLst>
                                    </p:anim>
                                    <p:anim calcmode="lin" valueType="num">
                                      <p:cBhvr>
                                        <p:cTn id="71" dur="750" fill="hold"/>
                                        <p:tgtEl>
                                          <p:spTgt spid="16"/>
                                        </p:tgtEl>
                                        <p:attrNameLst>
                                          <p:attrName>ppt_h</p:attrName>
                                        </p:attrNameLst>
                                      </p:cBhvr>
                                      <p:tavLst>
                                        <p:tav tm="0">
                                          <p:val>
                                            <p:fltVal val="0"/>
                                          </p:val>
                                        </p:tav>
                                        <p:tav tm="100000">
                                          <p:val>
                                            <p:strVal val="#ppt_h"/>
                                          </p:val>
                                        </p:tav>
                                      </p:tavLst>
                                    </p:anim>
                                    <p:animEffect transition="in" filter="fade">
                                      <p:cBhvr>
                                        <p:cTn id="72" dur="750"/>
                                        <p:tgtEl>
                                          <p:spTgt spid="16"/>
                                        </p:tgtEl>
                                      </p:cBhvr>
                                    </p:animEffect>
                                  </p:childTnLst>
                                </p:cTn>
                              </p:par>
                              <p:par>
                                <p:cTn id="73" presetID="53" presetClass="entr" presetSubtype="16" fill="hold" grpId="0" nodeType="withEffect">
                                  <p:stCondLst>
                                    <p:cond delay="1000"/>
                                  </p:stCondLst>
                                  <p:childTnLst>
                                    <p:set>
                                      <p:cBhvr>
                                        <p:cTn id="74" dur="1" fill="hold">
                                          <p:stCondLst>
                                            <p:cond delay="0"/>
                                          </p:stCondLst>
                                        </p:cTn>
                                        <p:tgtEl>
                                          <p:spTgt spid="17">
                                            <p:txEl>
                                              <p:pRg st="0" end="0"/>
                                            </p:txEl>
                                          </p:spTgt>
                                        </p:tgtEl>
                                        <p:attrNameLst>
                                          <p:attrName>style.visibility</p:attrName>
                                        </p:attrNameLst>
                                      </p:cBhvr>
                                      <p:to>
                                        <p:strVal val="visible"/>
                                      </p:to>
                                    </p:set>
                                    <p:anim calcmode="lin" valueType="num">
                                      <p:cBhvr>
                                        <p:cTn id="75" dur="750" fill="hold"/>
                                        <p:tgtEl>
                                          <p:spTgt spid="17">
                                            <p:txEl>
                                              <p:pRg st="0" end="0"/>
                                            </p:txEl>
                                          </p:spTgt>
                                        </p:tgtEl>
                                        <p:attrNameLst>
                                          <p:attrName>ppt_w</p:attrName>
                                        </p:attrNameLst>
                                      </p:cBhvr>
                                      <p:tavLst>
                                        <p:tav tm="0">
                                          <p:val>
                                            <p:fltVal val="0"/>
                                          </p:val>
                                        </p:tav>
                                        <p:tav tm="100000">
                                          <p:val>
                                            <p:strVal val="#ppt_w"/>
                                          </p:val>
                                        </p:tav>
                                      </p:tavLst>
                                    </p:anim>
                                    <p:anim calcmode="lin" valueType="num">
                                      <p:cBhvr>
                                        <p:cTn id="76" dur="75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77" dur="750"/>
                                        <p:tgtEl>
                                          <p:spTgt spid="17">
                                            <p:txEl>
                                              <p:pRg st="0" end="0"/>
                                            </p:txEl>
                                          </p:spTgt>
                                        </p:tgtEl>
                                      </p:cBhvr>
                                    </p:animEffect>
                                  </p:childTnLst>
                                </p:cTn>
                              </p:par>
                              <p:par>
                                <p:cTn id="78" presetID="53" presetClass="entr" presetSubtype="16" fill="hold" grpId="0" nodeType="withEffect">
                                  <p:stCondLst>
                                    <p:cond delay="1000"/>
                                  </p:stCondLst>
                                  <p:childTnLst>
                                    <p:set>
                                      <p:cBhvr>
                                        <p:cTn id="79" dur="1" fill="hold">
                                          <p:stCondLst>
                                            <p:cond delay="0"/>
                                          </p:stCondLst>
                                        </p:cTn>
                                        <p:tgtEl>
                                          <p:spTgt spid="17">
                                            <p:txEl>
                                              <p:pRg st="1" end="1"/>
                                            </p:txEl>
                                          </p:spTgt>
                                        </p:tgtEl>
                                        <p:attrNameLst>
                                          <p:attrName>style.visibility</p:attrName>
                                        </p:attrNameLst>
                                      </p:cBhvr>
                                      <p:to>
                                        <p:strVal val="visible"/>
                                      </p:to>
                                    </p:set>
                                    <p:anim calcmode="lin" valueType="num">
                                      <p:cBhvr>
                                        <p:cTn id="80" dur="750" fill="hold"/>
                                        <p:tgtEl>
                                          <p:spTgt spid="17">
                                            <p:txEl>
                                              <p:pRg st="1" end="1"/>
                                            </p:txEl>
                                          </p:spTgt>
                                        </p:tgtEl>
                                        <p:attrNameLst>
                                          <p:attrName>ppt_w</p:attrName>
                                        </p:attrNameLst>
                                      </p:cBhvr>
                                      <p:tavLst>
                                        <p:tav tm="0">
                                          <p:val>
                                            <p:fltVal val="0"/>
                                          </p:val>
                                        </p:tav>
                                        <p:tav tm="100000">
                                          <p:val>
                                            <p:strVal val="#ppt_w"/>
                                          </p:val>
                                        </p:tav>
                                      </p:tavLst>
                                    </p:anim>
                                    <p:anim calcmode="lin" valueType="num">
                                      <p:cBhvr>
                                        <p:cTn id="81" dur="750" fill="hold"/>
                                        <p:tgtEl>
                                          <p:spTgt spid="17">
                                            <p:txEl>
                                              <p:pRg st="1" end="1"/>
                                            </p:txEl>
                                          </p:spTgt>
                                        </p:tgtEl>
                                        <p:attrNameLst>
                                          <p:attrName>ppt_h</p:attrName>
                                        </p:attrNameLst>
                                      </p:cBhvr>
                                      <p:tavLst>
                                        <p:tav tm="0">
                                          <p:val>
                                            <p:fltVal val="0"/>
                                          </p:val>
                                        </p:tav>
                                        <p:tav tm="100000">
                                          <p:val>
                                            <p:strVal val="#ppt_h"/>
                                          </p:val>
                                        </p:tav>
                                      </p:tavLst>
                                    </p:anim>
                                    <p:animEffect transition="in" filter="fade">
                                      <p:cBhvr>
                                        <p:cTn id="82" dur="750"/>
                                        <p:tgtEl>
                                          <p:spTgt spid="17">
                                            <p:txEl>
                                              <p:pRg st="1" end="1"/>
                                            </p:txEl>
                                          </p:spTgt>
                                        </p:tgtEl>
                                      </p:cBhvr>
                                    </p:animEffect>
                                  </p:childTnLst>
                                </p:cTn>
                              </p:par>
                              <p:par>
                                <p:cTn id="83" presetID="53" presetClass="entr" presetSubtype="16" fill="hold" grpId="0" nodeType="withEffect">
                                  <p:stCondLst>
                                    <p:cond delay="1000"/>
                                  </p:stCondLst>
                                  <p:childTnLst>
                                    <p:set>
                                      <p:cBhvr>
                                        <p:cTn id="84" dur="1" fill="hold">
                                          <p:stCondLst>
                                            <p:cond delay="0"/>
                                          </p:stCondLst>
                                        </p:cTn>
                                        <p:tgtEl>
                                          <p:spTgt spid="17">
                                            <p:txEl>
                                              <p:pRg st="2" end="2"/>
                                            </p:txEl>
                                          </p:spTgt>
                                        </p:tgtEl>
                                        <p:attrNameLst>
                                          <p:attrName>style.visibility</p:attrName>
                                        </p:attrNameLst>
                                      </p:cBhvr>
                                      <p:to>
                                        <p:strVal val="visible"/>
                                      </p:to>
                                    </p:set>
                                    <p:anim calcmode="lin" valueType="num">
                                      <p:cBhvr>
                                        <p:cTn id="85" dur="750" fill="hold"/>
                                        <p:tgtEl>
                                          <p:spTgt spid="17">
                                            <p:txEl>
                                              <p:pRg st="2" end="2"/>
                                            </p:txEl>
                                          </p:spTgt>
                                        </p:tgtEl>
                                        <p:attrNameLst>
                                          <p:attrName>ppt_w</p:attrName>
                                        </p:attrNameLst>
                                      </p:cBhvr>
                                      <p:tavLst>
                                        <p:tav tm="0">
                                          <p:val>
                                            <p:fltVal val="0"/>
                                          </p:val>
                                        </p:tav>
                                        <p:tav tm="100000">
                                          <p:val>
                                            <p:strVal val="#ppt_w"/>
                                          </p:val>
                                        </p:tav>
                                      </p:tavLst>
                                    </p:anim>
                                    <p:anim calcmode="lin" valueType="num">
                                      <p:cBhvr>
                                        <p:cTn id="86" dur="750" fill="hold"/>
                                        <p:tgtEl>
                                          <p:spTgt spid="17">
                                            <p:txEl>
                                              <p:pRg st="2" end="2"/>
                                            </p:txEl>
                                          </p:spTgt>
                                        </p:tgtEl>
                                        <p:attrNameLst>
                                          <p:attrName>ppt_h</p:attrName>
                                        </p:attrNameLst>
                                      </p:cBhvr>
                                      <p:tavLst>
                                        <p:tav tm="0">
                                          <p:val>
                                            <p:fltVal val="0"/>
                                          </p:val>
                                        </p:tav>
                                        <p:tav tm="100000">
                                          <p:val>
                                            <p:strVal val="#ppt_h"/>
                                          </p:val>
                                        </p:tav>
                                      </p:tavLst>
                                    </p:anim>
                                    <p:animEffect transition="in" filter="fade">
                                      <p:cBhvr>
                                        <p:cTn id="87" dur="750"/>
                                        <p:tgtEl>
                                          <p:spTgt spid="17">
                                            <p:txEl>
                                              <p:pRg st="2" end="2"/>
                                            </p:txEl>
                                          </p:spTgt>
                                        </p:tgtEl>
                                      </p:cBhvr>
                                    </p:animEffect>
                                  </p:childTnLst>
                                </p:cTn>
                              </p:par>
                              <p:par>
                                <p:cTn id="88" presetID="53" presetClass="entr" presetSubtype="16" fill="hold" grpId="0" nodeType="withEffect">
                                  <p:stCondLst>
                                    <p:cond delay="1000"/>
                                  </p:stCondLst>
                                  <p:childTnLst>
                                    <p:set>
                                      <p:cBhvr>
                                        <p:cTn id="89" dur="1" fill="hold">
                                          <p:stCondLst>
                                            <p:cond delay="0"/>
                                          </p:stCondLst>
                                        </p:cTn>
                                        <p:tgtEl>
                                          <p:spTgt spid="17">
                                            <p:txEl>
                                              <p:pRg st="3" end="3"/>
                                            </p:txEl>
                                          </p:spTgt>
                                        </p:tgtEl>
                                        <p:attrNameLst>
                                          <p:attrName>style.visibility</p:attrName>
                                        </p:attrNameLst>
                                      </p:cBhvr>
                                      <p:to>
                                        <p:strVal val="visible"/>
                                      </p:to>
                                    </p:set>
                                    <p:anim calcmode="lin" valueType="num">
                                      <p:cBhvr>
                                        <p:cTn id="90" dur="750" fill="hold"/>
                                        <p:tgtEl>
                                          <p:spTgt spid="17">
                                            <p:txEl>
                                              <p:pRg st="3" end="3"/>
                                            </p:txEl>
                                          </p:spTgt>
                                        </p:tgtEl>
                                        <p:attrNameLst>
                                          <p:attrName>ppt_w</p:attrName>
                                        </p:attrNameLst>
                                      </p:cBhvr>
                                      <p:tavLst>
                                        <p:tav tm="0">
                                          <p:val>
                                            <p:fltVal val="0"/>
                                          </p:val>
                                        </p:tav>
                                        <p:tav tm="100000">
                                          <p:val>
                                            <p:strVal val="#ppt_w"/>
                                          </p:val>
                                        </p:tav>
                                      </p:tavLst>
                                    </p:anim>
                                    <p:anim calcmode="lin" valueType="num">
                                      <p:cBhvr>
                                        <p:cTn id="91" dur="750" fill="hold"/>
                                        <p:tgtEl>
                                          <p:spTgt spid="17">
                                            <p:txEl>
                                              <p:pRg st="3" end="3"/>
                                            </p:txEl>
                                          </p:spTgt>
                                        </p:tgtEl>
                                        <p:attrNameLst>
                                          <p:attrName>ppt_h</p:attrName>
                                        </p:attrNameLst>
                                      </p:cBhvr>
                                      <p:tavLst>
                                        <p:tav tm="0">
                                          <p:val>
                                            <p:fltVal val="0"/>
                                          </p:val>
                                        </p:tav>
                                        <p:tav tm="100000">
                                          <p:val>
                                            <p:strVal val="#ppt_h"/>
                                          </p:val>
                                        </p:tav>
                                      </p:tavLst>
                                    </p:anim>
                                    <p:animEffect transition="in" filter="fade">
                                      <p:cBhvr>
                                        <p:cTn id="92" dur="750"/>
                                        <p:tgtEl>
                                          <p:spTgt spid="17">
                                            <p:txEl>
                                              <p:pRg st="3" end="3"/>
                                            </p:txEl>
                                          </p:spTgt>
                                        </p:tgtEl>
                                      </p:cBhvr>
                                    </p:animEffect>
                                  </p:childTnLst>
                                </p:cTn>
                              </p:par>
                              <p:par>
                                <p:cTn id="93" presetID="53" presetClass="entr" presetSubtype="16" fill="hold" grpId="0" nodeType="withEffect">
                                  <p:stCondLst>
                                    <p:cond delay="1000"/>
                                  </p:stCondLst>
                                  <p:childTnLst>
                                    <p:set>
                                      <p:cBhvr>
                                        <p:cTn id="94" dur="1" fill="hold">
                                          <p:stCondLst>
                                            <p:cond delay="0"/>
                                          </p:stCondLst>
                                        </p:cTn>
                                        <p:tgtEl>
                                          <p:spTgt spid="17">
                                            <p:txEl>
                                              <p:pRg st="4" end="4"/>
                                            </p:txEl>
                                          </p:spTgt>
                                        </p:tgtEl>
                                        <p:attrNameLst>
                                          <p:attrName>style.visibility</p:attrName>
                                        </p:attrNameLst>
                                      </p:cBhvr>
                                      <p:to>
                                        <p:strVal val="visible"/>
                                      </p:to>
                                    </p:set>
                                    <p:anim calcmode="lin" valueType="num">
                                      <p:cBhvr>
                                        <p:cTn id="95" dur="750" fill="hold"/>
                                        <p:tgtEl>
                                          <p:spTgt spid="17">
                                            <p:txEl>
                                              <p:pRg st="4" end="4"/>
                                            </p:txEl>
                                          </p:spTgt>
                                        </p:tgtEl>
                                        <p:attrNameLst>
                                          <p:attrName>ppt_w</p:attrName>
                                        </p:attrNameLst>
                                      </p:cBhvr>
                                      <p:tavLst>
                                        <p:tav tm="0">
                                          <p:val>
                                            <p:fltVal val="0"/>
                                          </p:val>
                                        </p:tav>
                                        <p:tav tm="100000">
                                          <p:val>
                                            <p:strVal val="#ppt_w"/>
                                          </p:val>
                                        </p:tav>
                                      </p:tavLst>
                                    </p:anim>
                                    <p:anim calcmode="lin" valueType="num">
                                      <p:cBhvr>
                                        <p:cTn id="96" dur="750" fill="hold"/>
                                        <p:tgtEl>
                                          <p:spTgt spid="17">
                                            <p:txEl>
                                              <p:pRg st="4" end="4"/>
                                            </p:txEl>
                                          </p:spTgt>
                                        </p:tgtEl>
                                        <p:attrNameLst>
                                          <p:attrName>ppt_h</p:attrName>
                                        </p:attrNameLst>
                                      </p:cBhvr>
                                      <p:tavLst>
                                        <p:tav tm="0">
                                          <p:val>
                                            <p:fltVal val="0"/>
                                          </p:val>
                                        </p:tav>
                                        <p:tav tm="100000">
                                          <p:val>
                                            <p:strVal val="#ppt_h"/>
                                          </p:val>
                                        </p:tav>
                                      </p:tavLst>
                                    </p:anim>
                                    <p:animEffect transition="in" filter="fade">
                                      <p:cBhvr>
                                        <p:cTn id="97" dur="75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build="p"/>
      <p:bldP spid="16" grpId="0"/>
      <p:bldP spid="1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5103A0-1921-42B0-B77C-0C4411CB95C9}"/>
              </a:ext>
            </a:extLst>
          </p:cNvPr>
          <p:cNvSpPr/>
          <p:nvPr/>
        </p:nvSpPr>
        <p:spPr>
          <a:xfrm>
            <a:off x="-108315" y="-6700"/>
            <a:ext cx="12217023" cy="6858000"/>
          </a:xfrm>
          <a:custGeom>
            <a:avLst/>
            <a:gdLst>
              <a:gd name="connsiteX0" fmla="*/ 0 w 12217023"/>
              <a:gd name="connsiteY0" fmla="*/ 0 h 6858000"/>
              <a:gd name="connsiteX1" fmla="*/ 11817626 w 12217023"/>
              <a:gd name="connsiteY1" fmla="*/ 0 h 6858000"/>
              <a:gd name="connsiteX2" fmla="*/ 11817626 w 12217023"/>
              <a:gd name="connsiteY2" fmla="*/ 246529 h 6858000"/>
              <a:gd name="connsiteX3" fmla="*/ 12102721 w 12217023"/>
              <a:gd name="connsiteY3" fmla="*/ 246529 h 6858000"/>
              <a:gd name="connsiteX4" fmla="*/ 12217023 w 12217023"/>
              <a:gd name="connsiteY4" fmla="*/ 360831 h 6858000"/>
              <a:gd name="connsiteX5" fmla="*/ 12217023 w 12217023"/>
              <a:gd name="connsiteY5" fmla="*/ 1611581 h 6858000"/>
              <a:gd name="connsiteX6" fmla="*/ 12102721 w 12217023"/>
              <a:gd name="connsiteY6" fmla="*/ 1725883 h 6858000"/>
              <a:gd name="connsiteX7" fmla="*/ 11817626 w 12217023"/>
              <a:gd name="connsiteY7" fmla="*/ 1725883 h 6858000"/>
              <a:gd name="connsiteX8" fmla="*/ 11817626 w 12217023"/>
              <a:gd name="connsiteY8" fmla="*/ 6858000 h 6858000"/>
              <a:gd name="connsiteX9" fmla="*/ 0 w 1221702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7023" h="6858000">
                <a:moveTo>
                  <a:pt x="0" y="0"/>
                </a:moveTo>
                <a:lnTo>
                  <a:pt x="11817626" y="0"/>
                </a:lnTo>
                <a:lnTo>
                  <a:pt x="11817626" y="246529"/>
                </a:lnTo>
                <a:lnTo>
                  <a:pt x="12102721" y="246529"/>
                </a:lnTo>
                <a:cubicBezTo>
                  <a:pt x="12165848" y="246529"/>
                  <a:pt x="12217023" y="297704"/>
                  <a:pt x="12217023" y="360831"/>
                </a:cubicBezTo>
                <a:lnTo>
                  <a:pt x="12217023" y="1611581"/>
                </a:lnTo>
                <a:cubicBezTo>
                  <a:pt x="12217023" y="1674708"/>
                  <a:pt x="12165848" y="1725883"/>
                  <a:pt x="12102721" y="1725883"/>
                </a:cubicBezTo>
                <a:lnTo>
                  <a:pt x="11817626" y="1725883"/>
                </a:lnTo>
                <a:lnTo>
                  <a:pt x="11817626" y="6858000"/>
                </a:lnTo>
                <a:lnTo>
                  <a:pt x="0" y="6858000"/>
                </a:lnTo>
                <a:close/>
              </a:path>
            </a:pathLst>
          </a:custGeom>
          <a:solidFill>
            <a:schemeClr val="bg1">
              <a:lumMod val="95000"/>
            </a:schemeClr>
          </a:solidFill>
          <a:ln>
            <a:solidFill>
              <a:schemeClr val="bg1">
                <a:lumMod val="9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D814057E-78FB-46A5-A982-2EC9E68D6C46}"/>
              </a:ext>
            </a:extLst>
          </p:cNvPr>
          <p:cNvSpPr/>
          <p:nvPr/>
        </p:nvSpPr>
        <p:spPr>
          <a:xfrm>
            <a:off x="-303228"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1449687 h 6858000"/>
              <a:gd name="connsiteX3" fmla="*/ 12079611 w 12193913"/>
              <a:gd name="connsiteY3" fmla="*/ 1449687 h 6858000"/>
              <a:gd name="connsiteX4" fmla="*/ 12193913 w 12193913"/>
              <a:gd name="connsiteY4" fmla="*/ 1563989 h 6858000"/>
              <a:gd name="connsiteX5" fmla="*/ 12193913 w 12193913"/>
              <a:gd name="connsiteY5" fmla="*/ 2814739 h 6858000"/>
              <a:gd name="connsiteX6" fmla="*/ 12079611 w 12193913"/>
              <a:gd name="connsiteY6" fmla="*/ 2929041 h 6858000"/>
              <a:gd name="connsiteX7" fmla="*/ 11817626 w 12193913"/>
              <a:gd name="connsiteY7" fmla="*/ 2929041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1449687"/>
                </a:lnTo>
                <a:lnTo>
                  <a:pt x="12079611" y="1449687"/>
                </a:lnTo>
                <a:cubicBezTo>
                  <a:pt x="12142738" y="1449687"/>
                  <a:pt x="12193913" y="1500862"/>
                  <a:pt x="12193913" y="1563989"/>
                </a:cubicBezTo>
                <a:lnTo>
                  <a:pt x="12193913" y="2814739"/>
                </a:lnTo>
                <a:cubicBezTo>
                  <a:pt x="12193913" y="2877866"/>
                  <a:pt x="12142738" y="2929041"/>
                  <a:pt x="12079611" y="2929041"/>
                </a:cubicBezTo>
                <a:lnTo>
                  <a:pt x="11817626" y="2929041"/>
                </a:lnTo>
                <a:lnTo>
                  <a:pt x="11817626" y="6858000"/>
                </a:lnTo>
                <a:lnTo>
                  <a:pt x="0" y="6858000"/>
                </a:lnTo>
                <a:close/>
              </a:path>
            </a:pathLst>
          </a:custGeom>
          <a:solidFill>
            <a:schemeClr val="bg1">
              <a:lumMod val="85000"/>
            </a:schemeClr>
          </a:solidFill>
          <a:ln>
            <a:solidFill>
              <a:schemeClr val="bg1">
                <a:lumMod val="8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22E19426-F382-4CB7-9114-B79C9A1635C0}"/>
              </a:ext>
            </a:extLst>
          </p:cNvPr>
          <p:cNvSpPr/>
          <p:nvPr/>
        </p:nvSpPr>
        <p:spPr>
          <a:xfrm>
            <a:off x="-522773"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2278545 h 6858000"/>
              <a:gd name="connsiteX3" fmla="*/ 12079611 w 12193913"/>
              <a:gd name="connsiteY3" fmla="*/ 2278545 h 6858000"/>
              <a:gd name="connsiteX4" fmla="*/ 12193913 w 12193913"/>
              <a:gd name="connsiteY4" fmla="*/ 2392847 h 6858000"/>
              <a:gd name="connsiteX5" fmla="*/ 12193913 w 12193913"/>
              <a:gd name="connsiteY5" fmla="*/ 3643597 h 6858000"/>
              <a:gd name="connsiteX6" fmla="*/ 12079611 w 12193913"/>
              <a:gd name="connsiteY6" fmla="*/ 3757899 h 6858000"/>
              <a:gd name="connsiteX7" fmla="*/ 11817626 w 12193913"/>
              <a:gd name="connsiteY7" fmla="*/ 3757899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2278545"/>
                </a:lnTo>
                <a:lnTo>
                  <a:pt x="12079611" y="2278545"/>
                </a:lnTo>
                <a:cubicBezTo>
                  <a:pt x="12142738" y="2278545"/>
                  <a:pt x="12193913" y="2329720"/>
                  <a:pt x="12193913" y="2392847"/>
                </a:cubicBezTo>
                <a:lnTo>
                  <a:pt x="12193913" y="3643597"/>
                </a:lnTo>
                <a:cubicBezTo>
                  <a:pt x="12193913" y="3706724"/>
                  <a:pt x="12142738" y="3757899"/>
                  <a:pt x="12079611" y="3757899"/>
                </a:cubicBezTo>
                <a:lnTo>
                  <a:pt x="11817626" y="3757899"/>
                </a:lnTo>
                <a:lnTo>
                  <a:pt x="11817626" y="6858000"/>
                </a:lnTo>
                <a:lnTo>
                  <a:pt x="0" y="6858000"/>
                </a:lnTo>
                <a:close/>
              </a:path>
            </a:pathLst>
          </a:custGeom>
          <a:solidFill>
            <a:schemeClr val="bg1">
              <a:lumMod val="75000"/>
            </a:schemeClr>
          </a:solidFill>
          <a:ln>
            <a:solidFill>
              <a:schemeClr val="bg1">
                <a:lumMod val="7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9B56B6DF-8B9E-4C0E-8C7B-E4338E1411D6}"/>
              </a:ext>
            </a:extLst>
          </p:cNvPr>
          <p:cNvSpPr/>
          <p:nvPr/>
        </p:nvSpPr>
        <p:spPr>
          <a:xfrm>
            <a:off x="-751373" y="-1675"/>
            <a:ext cx="12176422" cy="6858000"/>
          </a:xfrm>
          <a:custGeom>
            <a:avLst/>
            <a:gdLst>
              <a:gd name="connsiteX0" fmla="*/ 0 w 12176422"/>
              <a:gd name="connsiteY0" fmla="*/ 0 h 6858000"/>
              <a:gd name="connsiteX1" fmla="*/ 11817626 w 12176422"/>
              <a:gd name="connsiteY1" fmla="*/ 0 h 6858000"/>
              <a:gd name="connsiteX2" fmla="*/ 11817626 w 12176422"/>
              <a:gd name="connsiteY2" fmla="*/ 3179706 h 6858000"/>
              <a:gd name="connsiteX3" fmla="*/ 12062120 w 12176422"/>
              <a:gd name="connsiteY3" fmla="*/ 3179706 h 6858000"/>
              <a:gd name="connsiteX4" fmla="*/ 12176422 w 12176422"/>
              <a:gd name="connsiteY4" fmla="*/ 3294008 h 6858000"/>
              <a:gd name="connsiteX5" fmla="*/ 12176422 w 12176422"/>
              <a:gd name="connsiteY5" fmla="*/ 4544758 h 6858000"/>
              <a:gd name="connsiteX6" fmla="*/ 12062120 w 12176422"/>
              <a:gd name="connsiteY6" fmla="*/ 4659060 h 6858000"/>
              <a:gd name="connsiteX7" fmla="*/ 11817626 w 12176422"/>
              <a:gd name="connsiteY7" fmla="*/ 4659060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3179706"/>
                </a:lnTo>
                <a:lnTo>
                  <a:pt x="12062120" y="3179706"/>
                </a:lnTo>
                <a:cubicBezTo>
                  <a:pt x="12125247" y="3179706"/>
                  <a:pt x="12176422" y="3230881"/>
                  <a:pt x="12176422" y="3294008"/>
                </a:cubicBezTo>
                <a:lnTo>
                  <a:pt x="12176422" y="4544758"/>
                </a:lnTo>
                <a:cubicBezTo>
                  <a:pt x="12176422" y="4607885"/>
                  <a:pt x="12125247" y="4659060"/>
                  <a:pt x="12062120" y="4659060"/>
                </a:cubicBezTo>
                <a:lnTo>
                  <a:pt x="11817626" y="4659060"/>
                </a:lnTo>
                <a:lnTo>
                  <a:pt x="11817626" y="6858000"/>
                </a:lnTo>
                <a:lnTo>
                  <a:pt x="0" y="6858000"/>
                </a:lnTo>
                <a:close/>
              </a:path>
            </a:pathLst>
          </a:custGeom>
          <a:solidFill>
            <a:schemeClr val="bg1">
              <a:lumMod val="65000"/>
            </a:schemeClr>
          </a:solidFill>
          <a:ln>
            <a:solidFill>
              <a:schemeClr val="bg1">
                <a:lumMod val="6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oup 15">
            <a:extLst>
              <a:ext uri="{FF2B5EF4-FFF2-40B4-BE49-F238E27FC236}">
                <a16:creationId xmlns:a16="http://schemas.microsoft.com/office/drawing/2014/main" id="{304811CD-DA18-40EF-B796-52A0FA897348}"/>
              </a:ext>
            </a:extLst>
          </p:cNvPr>
          <p:cNvGrpSpPr/>
          <p:nvPr/>
        </p:nvGrpSpPr>
        <p:grpSpPr>
          <a:xfrm>
            <a:off x="2" y="0"/>
            <a:ext cx="11425047" cy="6858000"/>
            <a:chOff x="1" y="0"/>
            <a:chExt cx="12126879" cy="6858000"/>
          </a:xfrm>
        </p:grpSpPr>
        <p:grpSp>
          <p:nvGrpSpPr>
            <p:cNvPr id="17" name="Group 16">
              <a:extLst>
                <a:ext uri="{FF2B5EF4-FFF2-40B4-BE49-F238E27FC236}">
                  <a16:creationId xmlns:a16="http://schemas.microsoft.com/office/drawing/2014/main" id="{F7F1FCF6-D82F-4862-B88E-7EF7970D7D1F}"/>
                </a:ext>
              </a:extLst>
            </p:cNvPr>
            <p:cNvGrpSpPr/>
            <p:nvPr/>
          </p:nvGrpSpPr>
          <p:grpSpPr>
            <a:xfrm>
              <a:off x="1" y="0"/>
              <a:ext cx="12126879" cy="6858000"/>
              <a:chOff x="1" y="0"/>
              <a:chExt cx="12644366" cy="6858000"/>
            </a:xfrm>
          </p:grpSpPr>
          <p:grpSp>
            <p:nvGrpSpPr>
              <p:cNvPr id="19" name="Group 18">
                <a:extLst>
                  <a:ext uri="{FF2B5EF4-FFF2-40B4-BE49-F238E27FC236}">
                    <a16:creationId xmlns:a16="http://schemas.microsoft.com/office/drawing/2014/main" id="{1D373EB8-0B08-46C8-A923-7667E1D1E847}"/>
                  </a:ext>
                </a:extLst>
              </p:cNvPr>
              <p:cNvGrpSpPr/>
              <p:nvPr/>
            </p:nvGrpSpPr>
            <p:grpSpPr>
              <a:xfrm>
                <a:off x="304803" y="0"/>
                <a:ext cx="11631469" cy="6858000"/>
                <a:chOff x="387927" y="0"/>
                <a:chExt cx="11631469" cy="6858000"/>
              </a:xfrm>
            </p:grpSpPr>
            <p:cxnSp>
              <p:nvCxnSpPr>
                <p:cNvPr id="37" name="Straight Connector 36">
                  <a:extLst>
                    <a:ext uri="{FF2B5EF4-FFF2-40B4-BE49-F238E27FC236}">
                      <a16:creationId xmlns:a16="http://schemas.microsoft.com/office/drawing/2014/main" id="{B48251CB-26C8-44C8-A72B-9F80D638AA9B}"/>
                    </a:ext>
                  </a:extLst>
                </p:cNvPr>
                <p:cNvCxnSpPr/>
                <p:nvPr/>
              </p:nvCxnSpPr>
              <p:spPr>
                <a:xfrm>
                  <a:off x="387927"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78DC719-52A1-4885-8558-9AF8E5905B4C}"/>
                    </a:ext>
                  </a:extLst>
                </p:cNvPr>
                <p:cNvCxnSpPr/>
                <p:nvPr/>
              </p:nvCxnSpPr>
              <p:spPr>
                <a:xfrm>
                  <a:off x="803563"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BDD5AA7-721E-4289-984E-C9F8ACF1876A}"/>
                    </a:ext>
                  </a:extLst>
                </p:cNvPr>
                <p:cNvCxnSpPr/>
                <p:nvPr/>
              </p:nvCxnSpPr>
              <p:spPr>
                <a:xfrm>
                  <a:off x="1214582"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4C4605A-047E-4492-BBC7-6F43532A2CE2}"/>
                    </a:ext>
                  </a:extLst>
                </p:cNvPr>
                <p:cNvCxnSpPr/>
                <p:nvPr/>
              </p:nvCxnSpPr>
              <p:spPr>
                <a:xfrm>
                  <a:off x="1630218"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FCB8FA-AA5F-4CFF-8B70-FB2CAEE5957B}"/>
                    </a:ext>
                  </a:extLst>
                </p:cNvPr>
                <p:cNvCxnSpPr/>
                <p:nvPr/>
              </p:nvCxnSpPr>
              <p:spPr>
                <a:xfrm>
                  <a:off x="204123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133D317-0659-4858-A9CC-4E56FAE9A61F}"/>
                    </a:ext>
                  </a:extLst>
                </p:cNvPr>
                <p:cNvCxnSpPr/>
                <p:nvPr/>
              </p:nvCxnSpPr>
              <p:spPr>
                <a:xfrm>
                  <a:off x="2456872"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2773F1E-C0B0-443D-A237-25EBF64C58EC}"/>
                    </a:ext>
                  </a:extLst>
                </p:cNvPr>
                <p:cNvCxnSpPr/>
                <p:nvPr/>
              </p:nvCxnSpPr>
              <p:spPr>
                <a:xfrm>
                  <a:off x="286789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F0A5C51-3BDF-48DE-919E-46C5AA352580}"/>
                    </a:ext>
                  </a:extLst>
                </p:cNvPr>
                <p:cNvCxnSpPr/>
                <p:nvPr/>
              </p:nvCxnSpPr>
              <p:spPr>
                <a:xfrm>
                  <a:off x="3283527"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3256D37-1BA1-422E-BE87-74FB5AA160B1}"/>
                    </a:ext>
                  </a:extLst>
                </p:cNvPr>
                <p:cNvCxnSpPr/>
                <p:nvPr/>
              </p:nvCxnSpPr>
              <p:spPr>
                <a:xfrm>
                  <a:off x="369454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C06A068-A0D8-4FDB-9934-944FA4BEE185}"/>
                    </a:ext>
                  </a:extLst>
                </p:cNvPr>
                <p:cNvCxnSpPr/>
                <p:nvPr/>
              </p:nvCxnSpPr>
              <p:spPr>
                <a:xfrm>
                  <a:off x="4110182"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DC03ABC-DF59-4D7A-9272-C0C7F6304611}"/>
                    </a:ext>
                  </a:extLst>
                </p:cNvPr>
                <p:cNvCxnSpPr/>
                <p:nvPr/>
              </p:nvCxnSpPr>
              <p:spPr>
                <a:xfrm>
                  <a:off x="452120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198B0EC-8A56-44F9-8AF2-7D5902A30B94}"/>
                    </a:ext>
                  </a:extLst>
                </p:cNvPr>
                <p:cNvCxnSpPr/>
                <p:nvPr/>
              </p:nvCxnSpPr>
              <p:spPr>
                <a:xfrm>
                  <a:off x="4936837"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5677CB-26EE-4EF4-BD57-C7F6FBEF2A93}"/>
                    </a:ext>
                  </a:extLst>
                </p:cNvPr>
                <p:cNvCxnSpPr/>
                <p:nvPr/>
              </p:nvCxnSpPr>
              <p:spPr>
                <a:xfrm>
                  <a:off x="5347855"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7C2898B-503D-45A9-857D-963AFAC516C4}"/>
                    </a:ext>
                  </a:extLst>
                </p:cNvPr>
                <p:cNvCxnSpPr/>
                <p:nvPr/>
              </p:nvCxnSpPr>
              <p:spPr>
                <a:xfrm>
                  <a:off x="576349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7496BFC-34F5-4DB0-9E4B-F8C28E2BB47E}"/>
                    </a:ext>
                  </a:extLst>
                </p:cNvPr>
                <p:cNvCxnSpPr/>
                <p:nvPr/>
              </p:nvCxnSpPr>
              <p:spPr>
                <a:xfrm>
                  <a:off x="6174510"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4C56BC-8C6A-406B-BB72-1AA4E85ABBCD}"/>
                    </a:ext>
                  </a:extLst>
                </p:cNvPr>
                <p:cNvCxnSpPr/>
                <p:nvPr/>
              </p:nvCxnSpPr>
              <p:spPr>
                <a:xfrm>
                  <a:off x="659014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FF9979C-A137-4594-8119-F6B144FADAD6}"/>
                    </a:ext>
                  </a:extLst>
                </p:cNvPr>
                <p:cNvCxnSpPr/>
                <p:nvPr/>
              </p:nvCxnSpPr>
              <p:spPr>
                <a:xfrm>
                  <a:off x="703782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3092FA3-C1E9-49F0-8BDB-B544303DD606}"/>
                    </a:ext>
                  </a:extLst>
                </p:cNvPr>
                <p:cNvCxnSpPr/>
                <p:nvPr/>
              </p:nvCxnSpPr>
              <p:spPr>
                <a:xfrm>
                  <a:off x="7453457"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F8C1B19-A408-4113-9DA3-E7FBFB4901E4}"/>
                    </a:ext>
                  </a:extLst>
                </p:cNvPr>
                <p:cNvCxnSpPr/>
                <p:nvPr/>
              </p:nvCxnSpPr>
              <p:spPr>
                <a:xfrm>
                  <a:off x="786447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8791C0F-B824-419F-B4E6-2CF653D6CA6F}"/>
                    </a:ext>
                  </a:extLst>
                </p:cNvPr>
                <p:cNvCxnSpPr/>
                <p:nvPr/>
              </p:nvCxnSpPr>
              <p:spPr>
                <a:xfrm>
                  <a:off x="8280112"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516A710-36ED-4303-BDF0-A970FAE6385E}"/>
                    </a:ext>
                  </a:extLst>
                </p:cNvPr>
                <p:cNvCxnSpPr/>
                <p:nvPr/>
              </p:nvCxnSpPr>
              <p:spPr>
                <a:xfrm>
                  <a:off x="8691130"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F2F7C7C-FDDC-4E37-BFAA-0868704B0FDA}"/>
                    </a:ext>
                  </a:extLst>
                </p:cNvPr>
                <p:cNvCxnSpPr/>
                <p:nvPr/>
              </p:nvCxnSpPr>
              <p:spPr>
                <a:xfrm>
                  <a:off x="910676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A6E1C21-E7AA-453E-88B8-48DD64FF1F2E}"/>
                    </a:ext>
                  </a:extLst>
                </p:cNvPr>
                <p:cNvCxnSpPr/>
                <p:nvPr/>
              </p:nvCxnSpPr>
              <p:spPr>
                <a:xfrm>
                  <a:off x="9517785"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08F4433-A9EC-44AB-82E7-FD01D136EECD}"/>
                    </a:ext>
                  </a:extLst>
                </p:cNvPr>
                <p:cNvCxnSpPr/>
                <p:nvPr/>
              </p:nvCxnSpPr>
              <p:spPr>
                <a:xfrm>
                  <a:off x="993342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1CD4400-C62B-47AA-856D-24C75FE6C232}"/>
                    </a:ext>
                  </a:extLst>
                </p:cNvPr>
                <p:cNvCxnSpPr/>
                <p:nvPr/>
              </p:nvCxnSpPr>
              <p:spPr>
                <a:xfrm>
                  <a:off x="10366087"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AF880B-3BD6-4936-89C8-186C58F5114A}"/>
                    </a:ext>
                  </a:extLst>
                </p:cNvPr>
                <p:cNvCxnSpPr/>
                <p:nvPr/>
              </p:nvCxnSpPr>
              <p:spPr>
                <a:xfrm>
                  <a:off x="10777105"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B362CED-4874-4E90-9D33-2F43C3D83E64}"/>
                    </a:ext>
                  </a:extLst>
                </p:cNvPr>
                <p:cNvCxnSpPr/>
                <p:nvPr/>
              </p:nvCxnSpPr>
              <p:spPr>
                <a:xfrm>
                  <a:off x="1119274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A6F8F09-5A63-4B2F-B111-D2335C79FFBF}"/>
                    </a:ext>
                  </a:extLst>
                </p:cNvPr>
                <p:cNvCxnSpPr/>
                <p:nvPr/>
              </p:nvCxnSpPr>
              <p:spPr>
                <a:xfrm>
                  <a:off x="11603760"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9571640-85D2-41CC-A1CD-F4CA3B8F645F}"/>
                    </a:ext>
                  </a:extLst>
                </p:cNvPr>
                <p:cNvCxnSpPr/>
                <p:nvPr/>
              </p:nvCxnSpPr>
              <p:spPr>
                <a:xfrm>
                  <a:off x="1201939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3067893B-D3A1-4AB1-A35B-16DA8178EA3F}"/>
                  </a:ext>
                </a:extLst>
              </p:cNvPr>
              <p:cNvGrpSpPr/>
              <p:nvPr/>
            </p:nvGrpSpPr>
            <p:grpSpPr>
              <a:xfrm rot="5400000">
                <a:off x="3221074" y="-2906172"/>
                <a:ext cx="6202220" cy="12644366"/>
                <a:chOff x="387926" y="-254455"/>
                <a:chExt cx="6202220" cy="7112455"/>
              </a:xfrm>
            </p:grpSpPr>
            <p:cxnSp>
              <p:nvCxnSpPr>
                <p:cNvPr id="21" name="Straight Connector 20">
                  <a:extLst>
                    <a:ext uri="{FF2B5EF4-FFF2-40B4-BE49-F238E27FC236}">
                      <a16:creationId xmlns:a16="http://schemas.microsoft.com/office/drawing/2014/main" id="{BD70AB6E-EB42-4E75-8E75-225EF77D9013}"/>
                    </a:ext>
                  </a:extLst>
                </p:cNvPr>
                <p:cNvCxnSpPr/>
                <p:nvPr/>
              </p:nvCxnSpPr>
              <p:spPr>
                <a:xfrm>
                  <a:off x="5347855" y="-1"/>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784BC4-8984-4450-B702-217E83A22DA4}"/>
                    </a:ext>
                  </a:extLst>
                </p:cNvPr>
                <p:cNvCxnSpPr>
                  <a:cxnSpLocks/>
                </p:cNvCxnSpPr>
                <p:nvPr/>
              </p:nvCxnSpPr>
              <p:spPr>
                <a:xfrm rot="16200000" flipH="1">
                  <a:off x="-3045993" y="3424081"/>
                  <a:ext cx="6867837"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227E6F-42B3-49B7-934D-DAEF3ED9C162}"/>
                    </a:ext>
                  </a:extLst>
                </p:cNvPr>
                <p:cNvCxnSpPr>
                  <a:cxnSpLocks/>
                </p:cNvCxnSpPr>
                <p:nvPr/>
              </p:nvCxnSpPr>
              <p:spPr>
                <a:xfrm rot="16200000" flipH="1">
                  <a:off x="-2630355" y="3424081"/>
                  <a:ext cx="6867837"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E277DC3-5AA9-4775-BCF6-DDA86F1CF87C}"/>
                    </a:ext>
                  </a:extLst>
                </p:cNvPr>
                <p:cNvCxnSpPr>
                  <a:cxnSpLocks/>
                </p:cNvCxnSpPr>
                <p:nvPr/>
              </p:nvCxnSpPr>
              <p:spPr>
                <a:xfrm rot="16200000" flipH="1">
                  <a:off x="-2219337" y="3424081"/>
                  <a:ext cx="6867836"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CE352F0-099B-4E81-9B63-40605F86A2E8}"/>
                    </a:ext>
                  </a:extLst>
                </p:cNvPr>
                <p:cNvCxnSpPr>
                  <a:cxnSpLocks/>
                </p:cNvCxnSpPr>
                <p:nvPr/>
              </p:nvCxnSpPr>
              <p:spPr>
                <a:xfrm rot="16200000" flipH="1">
                  <a:off x="-1810715" y="3417067"/>
                  <a:ext cx="6881865"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874F4D-D115-429B-94CF-8429B2EE12BF}"/>
                    </a:ext>
                  </a:extLst>
                </p:cNvPr>
                <p:cNvCxnSpPr>
                  <a:cxnSpLocks/>
                </p:cNvCxnSpPr>
                <p:nvPr/>
              </p:nvCxnSpPr>
              <p:spPr>
                <a:xfrm rot="16200000" flipH="1">
                  <a:off x="-1399696" y="3417067"/>
                  <a:ext cx="6881864"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AC3D2DF-AD68-4E0C-84A2-A0BBD008CDE7}"/>
                    </a:ext>
                  </a:extLst>
                </p:cNvPr>
                <p:cNvCxnSpPr>
                  <a:cxnSpLocks/>
                </p:cNvCxnSpPr>
                <p:nvPr/>
              </p:nvCxnSpPr>
              <p:spPr>
                <a:xfrm rot="16200000" flipH="1">
                  <a:off x="-984058" y="3417067"/>
                  <a:ext cx="6881864"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160EAE1-8D55-49A2-B2E7-6FB31D79577C}"/>
                    </a:ext>
                  </a:extLst>
                </p:cNvPr>
                <p:cNvCxnSpPr>
                  <a:cxnSpLocks/>
                </p:cNvCxnSpPr>
                <p:nvPr/>
              </p:nvCxnSpPr>
              <p:spPr>
                <a:xfrm rot="16200000" flipH="1">
                  <a:off x="-573039" y="3417067"/>
                  <a:ext cx="6881864"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FC5DF49-AC97-49E0-845F-C103162AA0A4}"/>
                    </a:ext>
                  </a:extLst>
                </p:cNvPr>
                <p:cNvCxnSpPr>
                  <a:cxnSpLocks/>
                </p:cNvCxnSpPr>
                <p:nvPr/>
              </p:nvCxnSpPr>
              <p:spPr>
                <a:xfrm rot="16200000" flipH="1">
                  <a:off x="-263929" y="3310543"/>
                  <a:ext cx="7094911"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D7A05A4-9789-46CE-872A-CFB0A56B54B4}"/>
                    </a:ext>
                  </a:extLst>
                </p:cNvPr>
                <p:cNvCxnSpPr>
                  <a:cxnSpLocks/>
                </p:cNvCxnSpPr>
                <p:nvPr/>
              </p:nvCxnSpPr>
              <p:spPr>
                <a:xfrm rot="16200000" flipH="1" flipV="1">
                  <a:off x="149358" y="3290734"/>
                  <a:ext cx="7112453" cy="22076"/>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A211426-0DB1-461E-9878-D118024F283A}"/>
                    </a:ext>
                  </a:extLst>
                </p:cNvPr>
                <p:cNvCxnSpPr>
                  <a:cxnSpLocks/>
                </p:cNvCxnSpPr>
                <p:nvPr/>
              </p:nvCxnSpPr>
              <p:spPr>
                <a:xfrm rot="16200000" flipH="1">
                  <a:off x="553955" y="3301772"/>
                  <a:ext cx="7112454" cy="1"/>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3F03F4-9863-4BE6-91B5-37F7B8AB4A49}"/>
                    </a:ext>
                  </a:extLst>
                </p:cNvPr>
                <p:cNvCxnSpPr>
                  <a:cxnSpLocks/>
                </p:cNvCxnSpPr>
                <p:nvPr/>
              </p:nvCxnSpPr>
              <p:spPr>
                <a:xfrm rot="16200000" flipH="1">
                  <a:off x="964975" y="3301773"/>
                  <a:ext cx="7112454"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F27E9EA-9086-4AA4-B4A9-231C815A7D22}"/>
                    </a:ext>
                  </a:extLst>
                </p:cNvPr>
                <p:cNvCxnSpPr/>
                <p:nvPr/>
              </p:nvCxnSpPr>
              <p:spPr>
                <a:xfrm>
                  <a:off x="4936837"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C4F9652-C3FE-452E-8EA3-A6C5D8126F5F}"/>
                    </a:ext>
                  </a:extLst>
                </p:cNvPr>
                <p:cNvCxnSpPr/>
                <p:nvPr/>
              </p:nvCxnSpPr>
              <p:spPr>
                <a:xfrm>
                  <a:off x="576349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7625D32-0704-4DDA-A874-95AE62C2A64C}"/>
                    </a:ext>
                  </a:extLst>
                </p:cNvPr>
                <p:cNvCxnSpPr/>
                <p:nvPr/>
              </p:nvCxnSpPr>
              <p:spPr>
                <a:xfrm>
                  <a:off x="6174510"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BB07A1B-7814-49BE-886E-772C976CAF5E}"/>
                    </a:ext>
                  </a:extLst>
                </p:cNvPr>
                <p:cNvCxnSpPr/>
                <p:nvPr/>
              </p:nvCxnSpPr>
              <p:spPr>
                <a:xfrm>
                  <a:off x="659014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18" name="Straight Connector 17">
              <a:extLst>
                <a:ext uri="{FF2B5EF4-FFF2-40B4-BE49-F238E27FC236}">
                  <a16:creationId xmlns:a16="http://schemas.microsoft.com/office/drawing/2014/main" id="{7197D551-4A59-42F5-A9B6-04222C8CB6EE}"/>
                </a:ext>
              </a:extLst>
            </p:cNvPr>
            <p:cNvCxnSpPr>
              <a:cxnSpLocks/>
            </p:cNvCxnSpPr>
            <p:nvPr/>
          </p:nvCxnSpPr>
          <p:spPr>
            <a:xfrm>
              <a:off x="11832067" y="3185100"/>
              <a:ext cx="0" cy="1498504"/>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 name="Freeform: Shape 7">
            <a:extLst>
              <a:ext uri="{FF2B5EF4-FFF2-40B4-BE49-F238E27FC236}">
                <a16:creationId xmlns:a16="http://schemas.microsoft.com/office/drawing/2014/main" id="{1E9B10B5-61A4-494B-A925-0CD8CAB930D8}"/>
              </a:ext>
            </a:extLst>
          </p:cNvPr>
          <p:cNvSpPr/>
          <p:nvPr/>
        </p:nvSpPr>
        <p:spPr>
          <a:xfrm>
            <a:off x="-11327383" y="-3350"/>
            <a:ext cx="12176422" cy="6858000"/>
          </a:xfrm>
          <a:custGeom>
            <a:avLst/>
            <a:gdLst>
              <a:gd name="connsiteX0" fmla="*/ 0 w 12176422"/>
              <a:gd name="connsiteY0" fmla="*/ 0 h 6858000"/>
              <a:gd name="connsiteX1" fmla="*/ 11817626 w 12176422"/>
              <a:gd name="connsiteY1" fmla="*/ 0 h 6858000"/>
              <a:gd name="connsiteX2" fmla="*/ 11817626 w 12176422"/>
              <a:gd name="connsiteY2" fmla="*/ 4080867 h 6858000"/>
              <a:gd name="connsiteX3" fmla="*/ 12062120 w 12176422"/>
              <a:gd name="connsiteY3" fmla="*/ 4080867 h 6858000"/>
              <a:gd name="connsiteX4" fmla="*/ 12176422 w 12176422"/>
              <a:gd name="connsiteY4" fmla="*/ 4195169 h 6858000"/>
              <a:gd name="connsiteX5" fmla="*/ 12176422 w 12176422"/>
              <a:gd name="connsiteY5" fmla="*/ 5445919 h 6858000"/>
              <a:gd name="connsiteX6" fmla="*/ 12062120 w 12176422"/>
              <a:gd name="connsiteY6" fmla="*/ 5560221 h 6858000"/>
              <a:gd name="connsiteX7" fmla="*/ 11817626 w 12176422"/>
              <a:gd name="connsiteY7" fmla="*/ 5560221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4080867"/>
                </a:lnTo>
                <a:lnTo>
                  <a:pt x="12062120" y="4080867"/>
                </a:lnTo>
                <a:cubicBezTo>
                  <a:pt x="12125247" y="4080867"/>
                  <a:pt x="12176422" y="4132042"/>
                  <a:pt x="12176422" y="4195169"/>
                </a:cubicBezTo>
                <a:lnTo>
                  <a:pt x="12176422" y="5445919"/>
                </a:lnTo>
                <a:cubicBezTo>
                  <a:pt x="12176422" y="5509046"/>
                  <a:pt x="12125247" y="5560221"/>
                  <a:pt x="12062120" y="5560221"/>
                </a:cubicBezTo>
                <a:lnTo>
                  <a:pt x="11817626" y="5560221"/>
                </a:lnTo>
                <a:lnTo>
                  <a:pt x="11817626" y="6858000"/>
                </a:lnTo>
                <a:lnTo>
                  <a:pt x="0" y="6858000"/>
                </a:lnTo>
                <a:close/>
              </a:path>
            </a:pathLst>
          </a:custGeom>
          <a:solidFill>
            <a:schemeClr val="bg1">
              <a:lumMod val="50000"/>
            </a:schemeClr>
          </a:solidFill>
          <a:ln>
            <a:solidFill>
              <a:schemeClr val="bg1">
                <a:lumMod val="50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12B54463-BB39-4189-A0D5-52022DD125C8}"/>
              </a:ext>
            </a:extLst>
          </p:cNvPr>
          <p:cNvSpPr/>
          <p:nvPr/>
        </p:nvSpPr>
        <p:spPr>
          <a:xfrm>
            <a:off x="-11490622" y="-5025"/>
            <a:ext cx="12176422" cy="6858000"/>
          </a:xfrm>
          <a:custGeom>
            <a:avLst/>
            <a:gdLst>
              <a:gd name="connsiteX0" fmla="*/ 0 w 12176422"/>
              <a:gd name="connsiteY0" fmla="*/ 0 h 6858000"/>
              <a:gd name="connsiteX1" fmla="*/ 11817626 w 12176422"/>
              <a:gd name="connsiteY1" fmla="*/ 0 h 6858000"/>
              <a:gd name="connsiteX2" fmla="*/ 11817626 w 12176422"/>
              <a:gd name="connsiteY2" fmla="*/ 5157165 h 6858000"/>
              <a:gd name="connsiteX3" fmla="*/ 12062120 w 12176422"/>
              <a:gd name="connsiteY3" fmla="*/ 5157165 h 6858000"/>
              <a:gd name="connsiteX4" fmla="*/ 12176422 w 12176422"/>
              <a:gd name="connsiteY4" fmla="*/ 5271467 h 6858000"/>
              <a:gd name="connsiteX5" fmla="*/ 12176422 w 12176422"/>
              <a:gd name="connsiteY5" fmla="*/ 6522217 h 6858000"/>
              <a:gd name="connsiteX6" fmla="*/ 12062120 w 12176422"/>
              <a:gd name="connsiteY6" fmla="*/ 6636519 h 6858000"/>
              <a:gd name="connsiteX7" fmla="*/ 11817626 w 12176422"/>
              <a:gd name="connsiteY7" fmla="*/ 6636519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5157165"/>
                </a:lnTo>
                <a:lnTo>
                  <a:pt x="12062120" y="5157165"/>
                </a:lnTo>
                <a:cubicBezTo>
                  <a:pt x="12125247" y="5157165"/>
                  <a:pt x="12176422" y="5208340"/>
                  <a:pt x="12176422" y="5271467"/>
                </a:cubicBezTo>
                <a:lnTo>
                  <a:pt x="12176422" y="6522217"/>
                </a:lnTo>
                <a:cubicBezTo>
                  <a:pt x="12176422" y="6585344"/>
                  <a:pt x="12125247" y="6636519"/>
                  <a:pt x="12062120" y="6636519"/>
                </a:cubicBezTo>
                <a:lnTo>
                  <a:pt x="11817626" y="6636519"/>
                </a:lnTo>
                <a:lnTo>
                  <a:pt x="11817626" y="6858000"/>
                </a:lnTo>
                <a:lnTo>
                  <a:pt x="0" y="6858000"/>
                </a:lnTo>
                <a:close/>
              </a:path>
            </a:pathLst>
          </a:custGeom>
          <a:solidFill>
            <a:schemeClr val="tx1">
              <a:lumMod val="65000"/>
              <a:lumOff val="35000"/>
            </a:schemeClr>
          </a:solidFill>
          <a:ln>
            <a:solidFill>
              <a:schemeClr val="tx1">
                <a:lumMod val="65000"/>
                <a:lumOff val="3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Rectangle: Rounded Corners 72">
            <a:extLst>
              <a:ext uri="{FF2B5EF4-FFF2-40B4-BE49-F238E27FC236}">
                <a16:creationId xmlns:a16="http://schemas.microsoft.com/office/drawing/2014/main" id="{4C37846A-C0CA-4EDE-993C-4B2F46FE9F48}"/>
              </a:ext>
            </a:extLst>
          </p:cNvPr>
          <p:cNvSpPr/>
          <p:nvPr/>
        </p:nvSpPr>
        <p:spPr>
          <a:xfrm>
            <a:off x="2431344" y="400122"/>
            <a:ext cx="6432320" cy="873900"/>
          </a:xfrm>
          <a:prstGeom prst="roundRect">
            <a:avLst>
              <a:gd name="adj" fmla="val 50000"/>
            </a:avLst>
          </a:prstGeom>
          <a:solidFill>
            <a:srgbClr val="5E924C"/>
          </a:solidFill>
          <a:ln w="31750" cap="rnd" cmpd="sng">
            <a:solidFill>
              <a:schemeClr val="bg1">
                <a:lumMod val="95000"/>
              </a:schemeClr>
            </a:solidFill>
            <a:round/>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2">
            <a:extLst>
              <a:ext uri="{FF2B5EF4-FFF2-40B4-BE49-F238E27FC236}">
                <a16:creationId xmlns:a16="http://schemas.microsoft.com/office/drawing/2014/main" id="{FA4742B0-46E8-44C0-B163-061D2509A178}"/>
              </a:ext>
            </a:extLst>
          </p:cNvPr>
          <p:cNvSpPr/>
          <p:nvPr/>
        </p:nvSpPr>
        <p:spPr>
          <a:xfrm>
            <a:off x="1043952" y="240854"/>
            <a:ext cx="9778036" cy="6376292"/>
          </a:xfrm>
          <a:prstGeom prst="roundRect">
            <a:avLst>
              <a:gd name="adj" fmla="val 5084"/>
            </a:avLst>
          </a:prstGeom>
          <a:noFill/>
          <a:ln w="28575" cap="rnd">
            <a:solidFill>
              <a:schemeClr val="tx1">
                <a:lumMod val="85000"/>
                <a:lumOff val="15000"/>
              </a:schemeClr>
            </a:solidFill>
            <a:prstDash val="lgDash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85000"/>
                  <a:lumOff val="15000"/>
                </a:schemeClr>
              </a:solidFill>
            </a:endParaRPr>
          </a:p>
        </p:txBody>
      </p:sp>
      <p:sp>
        <p:nvSpPr>
          <p:cNvPr id="14" name="TextBox 13">
            <a:extLst>
              <a:ext uri="{FF2B5EF4-FFF2-40B4-BE49-F238E27FC236}">
                <a16:creationId xmlns:a16="http://schemas.microsoft.com/office/drawing/2014/main" id="{C9873BF2-32C0-4F05-9C37-748CEC33DBB5}"/>
              </a:ext>
            </a:extLst>
          </p:cNvPr>
          <p:cNvSpPr txBox="1"/>
          <p:nvPr/>
        </p:nvSpPr>
        <p:spPr>
          <a:xfrm>
            <a:off x="2989547" y="569273"/>
            <a:ext cx="5382436" cy="584775"/>
          </a:xfrm>
          <a:prstGeom prst="rect">
            <a:avLst/>
          </a:prstGeom>
          <a:noFill/>
          <a:effectLst>
            <a:outerShdw blurRad="88900" dist="63500" dir="2700000" algn="tl" rotWithShape="0">
              <a:prstClr val="black">
                <a:alpha val="40000"/>
              </a:prstClr>
            </a:outerShdw>
          </a:effectLst>
        </p:spPr>
        <p:txBody>
          <a:bodyPr wrap="none" rtlCol="0">
            <a:spAutoFit/>
          </a:bodyPr>
          <a:lstStyle/>
          <a:p>
            <a:r>
              <a:rPr lang="en-IN" sz="3200" dirty="0">
                <a:solidFill>
                  <a:srgbClr val="E4DDD5"/>
                </a:solidFill>
                <a:latin typeface="AdamGorry-Lights" panose="020F0702020204020204" pitchFamily="34" charset="0"/>
              </a:rPr>
              <a:t>MODULE 3 FACE RECOGNITION</a:t>
            </a:r>
            <a:endParaRPr lang="id-ID" sz="3200" dirty="0">
              <a:solidFill>
                <a:srgbClr val="E4DDD5"/>
              </a:solidFill>
              <a:latin typeface="AdamGorry-Lights" panose="020F0702020204020204" pitchFamily="34" charset="0"/>
            </a:endParaRPr>
          </a:p>
        </p:txBody>
      </p:sp>
      <p:pic>
        <p:nvPicPr>
          <p:cNvPr id="71" name="Picture 70">
            <a:extLst>
              <a:ext uri="{FF2B5EF4-FFF2-40B4-BE49-F238E27FC236}">
                <a16:creationId xmlns:a16="http://schemas.microsoft.com/office/drawing/2014/main" id="{AAD24E86-63B7-4825-AA24-546C2B32A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7919" y="5104666"/>
            <a:ext cx="1233012" cy="1505725"/>
          </a:xfrm>
          <a:prstGeom prst="rect">
            <a:avLst/>
          </a:prstGeom>
          <a:effectLst>
            <a:outerShdw blurRad="114300" dir="18900000" sy="23000" kx="-1200000" algn="bl" rotWithShape="0">
              <a:prstClr val="black">
                <a:alpha val="19000"/>
              </a:prstClr>
            </a:outerShdw>
          </a:effectLst>
        </p:spPr>
      </p:pic>
      <p:pic>
        <p:nvPicPr>
          <p:cNvPr id="72" name="Picture 71">
            <a:extLst>
              <a:ext uri="{FF2B5EF4-FFF2-40B4-BE49-F238E27FC236}">
                <a16:creationId xmlns:a16="http://schemas.microsoft.com/office/drawing/2014/main" id="{4C02491F-1026-4015-A708-8ED2D0A50AA3}"/>
              </a:ext>
            </a:extLst>
          </p:cNvPr>
          <p:cNvPicPr>
            <a:picLocks noChangeAspect="1"/>
          </p:cNvPicPr>
          <p:nvPr/>
        </p:nvPicPr>
        <p:blipFill rotWithShape="1">
          <a:blip r:embed="rId4">
            <a:extLst>
              <a:ext uri="{28A0092B-C50C-407E-A947-70E740481C1C}">
                <a14:useLocalDpi xmlns:a14="http://schemas.microsoft.com/office/drawing/2010/main" val="0"/>
              </a:ext>
            </a:extLst>
          </a:blip>
          <a:srcRect l="11117" t="59123" r="75132" b="8948"/>
          <a:stretch/>
        </p:blipFill>
        <p:spPr>
          <a:xfrm>
            <a:off x="10545805" y="5801396"/>
            <a:ext cx="711595" cy="929450"/>
          </a:xfrm>
          <a:prstGeom prst="rect">
            <a:avLst/>
          </a:prstGeom>
          <a:effectLst>
            <a:outerShdw blurRad="76200" dist="101600" dir="18900000" sy="23000" kx="-1200000" algn="bl" rotWithShape="0">
              <a:prstClr val="black">
                <a:alpha val="26000"/>
              </a:prstClr>
            </a:outerShdw>
          </a:effectLst>
        </p:spPr>
      </p:pic>
      <p:grpSp>
        <p:nvGrpSpPr>
          <p:cNvPr id="2" name="Group 1">
            <a:extLst>
              <a:ext uri="{FF2B5EF4-FFF2-40B4-BE49-F238E27FC236}">
                <a16:creationId xmlns:a16="http://schemas.microsoft.com/office/drawing/2014/main" id="{13706195-D1B7-ED7D-5E50-96DBFBAEDF06}"/>
              </a:ext>
            </a:extLst>
          </p:cNvPr>
          <p:cNvGrpSpPr/>
          <p:nvPr/>
        </p:nvGrpSpPr>
        <p:grpSpPr>
          <a:xfrm>
            <a:off x="2209667" y="1484464"/>
            <a:ext cx="7415280" cy="4798502"/>
            <a:chOff x="7374029" y="2217806"/>
            <a:chExt cx="3960850" cy="4316267"/>
          </a:xfrm>
          <a:effectLst>
            <a:outerShdw blurRad="165100" dist="76200" dir="2700000" algn="tl" rotWithShape="0">
              <a:prstClr val="black">
                <a:alpha val="19000"/>
              </a:prstClr>
            </a:outerShdw>
          </a:effectLst>
        </p:grpSpPr>
        <p:sp>
          <p:nvSpPr>
            <p:cNvPr id="3" name="Rectangle 2">
              <a:extLst>
                <a:ext uri="{FF2B5EF4-FFF2-40B4-BE49-F238E27FC236}">
                  <a16:creationId xmlns:a16="http://schemas.microsoft.com/office/drawing/2014/main" id="{842E8FE2-D034-0DD3-ED26-9E767321B03F}"/>
                </a:ext>
              </a:extLst>
            </p:cNvPr>
            <p:cNvSpPr/>
            <p:nvPr/>
          </p:nvSpPr>
          <p:spPr>
            <a:xfrm>
              <a:off x="7374029" y="2217806"/>
              <a:ext cx="3751082" cy="4066863"/>
            </a:xfrm>
            <a:prstGeom prst="rect">
              <a:avLst/>
            </a:prstGeom>
            <a:pattFill prst="wdDnDiag">
              <a:fgClr>
                <a:schemeClr val="bg1">
                  <a:lumMod val="9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See the source image">
              <a:extLst>
                <a:ext uri="{FF2B5EF4-FFF2-40B4-BE49-F238E27FC236}">
                  <a16:creationId xmlns:a16="http://schemas.microsoft.com/office/drawing/2014/main" id="{AF12CB0C-5E26-12AF-6D61-32C9560E78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6881" y="5526075"/>
              <a:ext cx="1007998" cy="1007998"/>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9CD719C9-B111-9A75-2239-B83A741632FE}"/>
              </a:ext>
            </a:extLst>
          </p:cNvPr>
          <p:cNvSpPr txBox="1"/>
          <p:nvPr/>
        </p:nvSpPr>
        <p:spPr>
          <a:xfrm>
            <a:off x="2220698" y="1515718"/>
            <a:ext cx="6950945" cy="4401205"/>
          </a:xfrm>
          <a:prstGeom prst="rect">
            <a:avLst/>
          </a:prstGeom>
          <a:noFill/>
        </p:spPr>
        <p:txBody>
          <a:bodyPr wrap="square" rtlCol="0">
            <a:spAutoFit/>
          </a:bodyPr>
          <a:lstStyle/>
          <a:p>
            <a:pPr marL="342900" indent="-342900" algn="just">
              <a:buAutoNum type="arabicPeriod"/>
            </a:pPr>
            <a:r>
              <a:rPr lang="en-US" sz="1400" b="1" dirty="0">
                <a:solidFill>
                  <a:schemeClr val="tx1">
                    <a:lumMod val="65000"/>
                    <a:lumOff val="35000"/>
                  </a:schemeClr>
                </a:solidFill>
                <a:latin typeface="Times New Roman" panose="02020603050405020304" pitchFamily="18" charset="0"/>
                <a:cs typeface="Times New Roman" panose="02020603050405020304" pitchFamily="18" charset="0"/>
              </a:rPr>
              <a:t>Capture and Train Faces:</a:t>
            </a:r>
          </a:p>
          <a:p>
            <a:pPr marL="342900" indent="-342900" algn="just">
              <a:buAutoNum type="arabicPeriod"/>
            </a:pPr>
            <a:endParaRPr lang="en-US" sz="1400" b="1"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a:r>
              <a:rPr lang="en-US" sz="1400" dirty="0">
                <a:solidFill>
                  <a:schemeClr val="tx1">
                    <a:lumMod val="65000"/>
                    <a:lumOff val="35000"/>
                  </a:schemeClr>
                </a:solidFill>
                <a:latin typeface="Times New Roman" panose="02020603050405020304" pitchFamily="18" charset="0"/>
                <a:cs typeface="Times New Roman" panose="02020603050405020304" pitchFamily="18" charset="0"/>
              </a:rPr>
              <a:t>Create a dataset of face images for the individuals you want to recognize. Organize these images into separate folders for each person. Use OpenCV to capture face images using your laptop's camera. Save these images in their respective folders.</a:t>
            </a:r>
          </a:p>
          <a:p>
            <a:pPr algn="just"/>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a:r>
              <a:rPr lang="en-US" sz="1400" b="1" dirty="0">
                <a:solidFill>
                  <a:schemeClr val="tx1">
                    <a:lumMod val="65000"/>
                    <a:lumOff val="35000"/>
                  </a:schemeClr>
                </a:solidFill>
                <a:latin typeface="Times New Roman" panose="02020603050405020304" pitchFamily="18" charset="0"/>
                <a:cs typeface="Times New Roman" panose="02020603050405020304" pitchFamily="18" charset="0"/>
              </a:rPr>
              <a:t>2. Integrate with Number Plate Recognition:</a:t>
            </a:r>
          </a:p>
          <a:p>
            <a:pPr algn="just"/>
            <a:endParaRPr lang="en-US" sz="1400" b="1"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a:r>
              <a:rPr lang="en-US" sz="1400" dirty="0">
                <a:solidFill>
                  <a:schemeClr val="tx1">
                    <a:lumMod val="65000"/>
                    <a:lumOff val="35000"/>
                  </a:schemeClr>
                </a:solidFill>
                <a:latin typeface="Times New Roman" panose="02020603050405020304" pitchFamily="18" charset="0"/>
                <a:cs typeface="Times New Roman" panose="02020603050405020304" pitchFamily="18" charset="0"/>
              </a:rPr>
              <a:t>Capture frames from the camera, then use your face recognition model to identify faces.</a:t>
            </a:r>
          </a:p>
          <a:p>
            <a:pPr algn="just"/>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a:r>
              <a:rPr lang="en-US" sz="1400" b="1" dirty="0">
                <a:solidFill>
                  <a:schemeClr val="tx1">
                    <a:lumMod val="65000"/>
                    <a:lumOff val="35000"/>
                  </a:schemeClr>
                </a:solidFill>
                <a:latin typeface="Times New Roman" panose="02020603050405020304" pitchFamily="18" charset="0"/>
                <a:cs typeface="Times New Roman" panose="02020603050405020304" pitchFamily="18" charset="0"/>
              </a:rPr>
              <a:t>3. Associate Faces with Number Plates:</a:t>
            </a:r>
          </a:p>
          <a:p>
            <a:pPr algn="just"/>
            <a:endParaRPr lang="en-US" sz="1400" b="1"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a:r>
              <a:rPr lang="en-US" sz="1400" dirty="0">
                <a:solidFill>
                  <a:schemeClr val="tx1">
                    <a:lumMod val="65000"/>
                    <a:lumOff val="35000"/>
                  </a:schemeClr>
                </a:solidFill>
                <a:latin typeface="Times New Roman" panose="02020603050405020304" pitchFamily="18" charset="0"/>
                <a:cs typeface="Times New Roman" panose="02020603050405020304" pitchFamily="18" charset="0"/>
              </a:rPr>
              <a:t>Create a data structure or database that associates recognized faces with corresponding number plates.</a:t>
            </a:r>
          </a:p>
          <a:p>
            <a:pPr algn="just"/>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a:r>
              <a:rPr lang="en-US" sz="1400" b="1" dirty="0">
                <a:solidFill>
                  <a:schemeClr val="tx1">
                    <a:lumMod val="65000"/>
                    <a:lumOff val="35000"/>
                  </a:schemeClr>
                </a:solidFill>
                <a:latin typeface="Times New Roman" panose="02020603050405020304" pitchFamily="18" charset="0"/>
                <a:cs typeface="Times New Roman" panose="02020603050405020304" pitchFamily="18" charset="0"/>
              </a:rPr>
              <a:t>4. Security and Access Control:</a:t>
            </a:r>
          </a:p>
          <a:p>
            <a:pPr algn="just"/>
            <a:endParaRPr lang="en-US" sz="1400" b="1"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a:r>
              <a:rPr lang="en-US" sz="1400" dirty="0">
                <a:solidFill>
                  <a:schemeClr val="tx1">
                    <a:lumMod val="65000"/>
                    <a:lumOff val="35000"/>
                  </a:schemeClr>
                </a:solidFill>
                <a:latin typeface="Times New Roman" panose="02020603050405020304" pitchFamily="18" charset="0"/>
                <a:cs typeface="Times New Roman" panose="02020603050405020304" pitchFamily="18" charset="0"/>
              </a:rPr>
              <a:t>Implement security and access control logic based on the recognition results. </a:t>
            </a:r>
          </a:p>
          <a:p>
            <a:pPr algn="just"/>
            <a:r>
              <a:rPr lang="en-US" sz="1400" dirty="0">
                <a:solidFill>
                  <a:schemeClr val="tx1">
                    <a:lumMod val="65000"/>
                    <a:lumOff val="35000"/>
                  </a:schemeClr>
                </a:solidFill>
                <a:latin typeface="Times New Roman" panose="02020603050405020304" pitchFamily="18" charset="0"/>
                <a:cs typeface="Times New Roman" panose="02020603050405020304" pitchFamily="18" charset="0"/>
              </a:rPr>
              <a:t>For instance, if a recognized face corresponds to an authorized user, grant access.</a:t>
            </a:r>
          </a:p>
          <a:p>
            <a:pPr algn="just"/>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15" name="Group 14">
            <a:extLst>
              <a:ext uri="{FF2B5EF4-FFF2-40B4-BE49-F238E27FC236}">
                <a16:creationId xmlns:a16="http://schemas.microsoft.com/office/drawing/2014/main" id="{5F4CFDA4-C5E5-E5ED-A35E-99EEC22EF6EE}"/>
              </a:ext>
            </a:extLst>
          </p:cNvPr>
          <p:cNvGrpSpPr/>
          <p:nvPr/>
        </p:nvGrpSpPr>
        <p:grpSpPr>
          <a:xfrm>
            <a:off x="1014091" y="4967128"/>
            <a:ext cx="762402" cy="1811720"/>
            <a:chOff x="7150347" y="4793783"/>
            <a:chExt cx="762402" cy="1811720"/>
          </a:xfrm>
        </p:grpSpPr>
        <p:sp>
          <p:nvSpPr>
            <p:cNvPr id="67" name="Oval 66">
              <a:extLst>
                <a:ext uri="{FF2B5EF4-FFF2-40B4-BE49-F238E27FC236}">
                  <a16:creationId xmlns:a16="http://schemas.microsoft.com/office/drawing/2014/main" id="{8AC929C2-40BB-7F53-14AA-AA4EBD2335CA}"/>
                </a:ext>
              </a:extLst>
            </p:cNvPr>
            <p:cNvSpPr/>
            <p:nvPr/>
          </p:nvSpPr>
          <p:spPr>
            <a:xfrm>
              <a:off x="7158768" y="6350382"/>
              <a:ext cx="753981" cy="255121"/>
            </a:xfrm>
            <a:prstGeom prst="ellipse">
              <a:avLst/>
            </a:prstGeom>
            <a:solidFill>
              <a:schemeClr val="tx1">
                <a:lumMod val="75000"/>
                <a:lumOff val="25000"/>
                <a:alpha val="42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8B93646F-6195-67EA-9403-F830C1A65D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0347" y="4793783"/>
              <a:ext cx="687573" cy="1672783"/>
            </a:xfrm>
            <a:prstGeom prst="rect">
              <a:avLst/>
            </a:prstGeom>
            <a:effectLst>
              <a:outerShdw blurRad="266700" dist="38100" dir="18900000" algn="bl" rotWithShape="0">
                <a:prstClr val="black">
                  <a:alpha val="40000"/>
                </a:prstClr>
              </a:outerShdw>
            </a:effectLst>
          </p:spPr>
        </p:pic>
      </p:grpSp>
    </p:spTree>
    <p:extLst>
      <p:ext uri="{BB962C8B-B14F-4D97-AF65-F5344CB8AC3E}">
        <p14:creationId xmlns:p14="http://schemas.microsoft.com/office/powerpoint/2010/main" val="123696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15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22" presetClass="entr" presetSubtype="4" fill="hold" nodeType="withEffect">
                                  <p:stCondLst>
                                    <p:cond delay="125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5103A0-1921-42B0-B77C-0C4411CB95C9}"/>
              </a:ext>
            </a:extLst>
          </p:cNvPr>
          <p:cNvSpPr/>
          <p:nvPr/>
        </p:nvSpPr>
        <p:spPr>
          <a:xfrm>
            <a:off x="-108315" y="-6700"/>
            <a:ext cx="12217023" cy="6858000"/>
          </a:xfrm>
          <a:custGeom>
            <a:avLst/>
            <a:gdLst>
              <a:gd name="connsiteX0" fmla="*/ 0 w 12217023"/>
              <a:gd name="connsiteY0" fmla="*/ 0 h 6858000"/>
              <a:gd name="connsiteX1" fmla="*/ 11817626 w 12217023"/>
              <a:gd name="connsiteY1" fmla="*/ 0 h 6858000"/>
              <a:gd name="connsiteX2" fmla="*/ 11817626 w 12217023"/>
              <a:gd name="connsiteY2" fmla="*/ 246529 h 6858000"/>
              <a:gd name="connsiteX3" fmla="*/ 12102721 w 12217023"/>
              <a:gd name="connsiteY3" fmla="*/ 246529 h 6858000"/>
              <a:gd name="connsiteX4" fmla="*/ 12217023 w 12217023"/>
              <a:gd name="connsiteY4" fmla="*/ 360831 h 6858000"/>
              <a:gd name="connsiteX5" fmla="*/ 12217023 w 12217023"/>
              <a:gd name="connsiteY5" fmla="*/ 1611581 h 6858000"/>
              <a:gd name="connsiteX6" fmla="*/ 12102721 w 12217023"/>
              <a:gd name="connsiteY6" fmla="*/ 1725883 h 6858000"/>
              <a:gd name="connsiteX7" fmla="*/ 11817626 w 12217023"/>
              <a:gd name="connsiteY7" fmla="*/ 1725883 h 6858000"/>
              <a:gd name="connsiteX8" fmla="*/ 11817626 w 12217023"/>
              <a:gd name="connsiteY8" fmla="*/ 6858000 h 6858000"/>
              <a:gd name="connsiteX9" fmla="*/ 0 w 1221702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7023" h="6858000">
                <a:moveTo>
                  <a:pt x="0" y="0"/>
                </a:moveTo>
                <a:lnTo>
                  <a:pt x="11817626" y="0"/>
                </a:lnTo>
                <a:lnTo>
                  <a:pt x="11817626" y="246529"/>
                </a:lnTo>
                <a:lnTo>
                  <a:pt x="12102721" y="246529"/>
                </a:lnTo>
                <a:cubicBezTo>
                  <a:pt x="12165848" y="246529"/>
                  <a:pt x="12217023" y="297704"/>
                  <a:pt x="12217023" y="360831"/>
                </a:cubicBezTo>
                <a:lnTo>
                  <a:pt x="12217023" y="1611581"/>
                </a:lnTo>
                <a:cubicBezTo>
                  <a:pt x="12217023" y="1674708"/>
                  <a:pt x="12165848" y="1725883"/>
                  <a:pt x="12102721" y="1725883"/>
                </a:cubicBezTo>
                <a:lnTo>
                  <a:pt x="11817626" y="1725883"/>
                </a:lnTo>
                <a:lnTo>
                  <a:pt x="11817626" y="6858000"/>
                </a:lnTo>
                <a:lnTo>
                  <a:pt x="0" y="6858000"/>
                </a:lnTo>
                <a:close/>
              </a:path>
            </a:pathLst>
          </a:custGeom>
          <a:solidFill>
            <a:schemeClr val="bg1">
              <a:lumMod val="95000"/>
            </a:schemeClr>
          </a:solidFill>
          <a:ln>
            <a:solidFill>
              <a:schemeClr val="bg1">
                <a:lumMod val="9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latin typeface="Times New Roman" panose="02020603050405020304" pitchFamily="18" charset="0"/>
              <a:cs typeface="Times New Roman" panose="02020603050405020304" pitchFamily="18" charset="0"/>
            </a:endParaRPr>
          </a:p>
        </p:txBody>
      </p:sp>
      <p:sp>
        <p:nvSpPr>
          <p:cNvPr id="5" name="Freeform: Shape 4">
            <a:extLst>
              <a:ext uri="{FF2B5EF4-FFF2-40B4-BE49-F238E27FC236}">
                <a16:creationId xmlns:a16="http://schemas.microsoft.com/office/drawing/2014/main" id="{D814057E-78FB-46A5-A982-2EC9E68D6C46}"/>
              </a:ext>
            </a:extLst>
          </p:cNvPr>
          <p:cNvSpPr/>
          <p:nvPr/>
        </p:nvSpPr>
        <p:spPr>
          <a:xfrm>
            <a:off x="-303228"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1449687 h 6858000"/>
              <a:gd name="connsiteX3" fmla="*/ 12079611 w 12193913"/>
              <a:gd name="connsiteY3" fmla="*/ 1449687 h 6858000"/>
              <a:gd name="connsiteX4" fmla="*/ 12193913 w 12193913"/>
              <a:gd name="connsiteY4" fmla="*/ 1563989 h 6858000"/>
              <a:gd name="connsiteX5" fmla="*/ 12193913 w 12193913"/>
              <a:gd name="connsiteY5" fmla="*/ 2814739 h 6858000"/>
              <a:gd name="connsiteX6" fmla="*/ 12079611 w 12193913"/>
              <a:gd name="connsiteY6" fmla="*/ 2929041 h 6858000"/>
              <a:gd name="connsiteX7" fmla="*/ 11817626 w 12193913"/>
              <a:gd name="connsiteY7" fmla="*/ 2929041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1449687"/>
                </a:lnTo>
                <a:lnTo>
                  <a:pt x="12079611" y="1449687"/>
                </a:lnTo>
                <a:cubicBezTo>
                  <a:pt x="12142738" y="1449687"/>
                  <a:pt x="12193913" y="1500862"/>
                  <a:pt x="12193913" y="1563989"/>
                </a:cubicBezTo>
                <a:lnTo>
                  <a:pt x="12193913" y="2814739"/>
                </a:lnTo>
                <a:cubicBezTo>
                  <a:pt x="12193913" y="2877866"/>
                  <a:pt x="12142738" y="2929041"/>
                  <a:pt x="12079611" y="2929041"/>
                </a:cubicBezTo>
                <a:lnTo>
                  <a:pt x="11817626" y="2929041"/>
                </a:lnTo>
                <a:lnTo>
                  <a:pt x="11817626" y="6858000"/>
                </a:lnTo>
                <a:lnTo>
                  <a:pt x="0" y="6858000"/>
                </a:lnTo>
                <a:close/>
              </a:path>
            </a:pathLst>
          </a:custGeom>
          <a:solidFill>
            <a:schemeClr val="bg1">
              <a:lumMod val="85000"/>
            </a:schemeClr>
          </a:solidFill>
          <a:ln>
            <a:solidFill>
              <a:schemeClr val="bg1">
                <a:lumMod val="8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latin typeface="Times New Roman" panose="02020603050405020304" pitchFamily="18" charset="0"/>
              <a:cs typeface="Times New Roman" panose="02020603050405020304" pitchFamily="18" charset="0"/>
            </a:endParaRPr>
          </a:p>
        </p:txBody>
      </p:sp>
      <p:sp>
        <p:nvSpPr>
          <p:cNvPr id="6" name="Freeform: Shape 5">
            <a:extLst>
              <a:ext uri="{FF2B5EF4-FFF2-40B4-BE49-F238E27FC236}">
                <a16:creationId xmlns:a16="http://schemas.microsoft.com/office/drawing/2014/main" id="{22E19426-F382-4CB7-9114-B79C9A1635C0}"/>
              </a:ext>
            </a:extLst>
          </p:cNvPr>
          <p:cNvSpPr/>
          <p:nvPr/>
        </p:nvSpPr>
        <p:spPr>
          <a:xfrm>
            <a:off x="-522773"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2278545 h 6858000"/>
              <a:gd name="connsiteX3" fmla="*/ 12079611 w 12193913"/>
              <a:gd name="connsiteY3" fmla="*/ 2278545 h 6858000"/>
              <a:gd name="connsiteX4" fmla="*/ 12193913 w 12193913"/>
              <a:gd name="connsiteY4" fmla="*/ 2392847 h 6858000"/>
              <a:gd name="connsiteX5" fmla="*/ 12193913 w 12193913"/>
              <a:gd name="connsiteY5" fmla="*/ 3643597 h 6858000"/>
              <a:gd name="connsiteX6" fmla="*/ 12079611 w 12193913"/>
              <a:gd name="connsiteY6" fmla="*/ 3757899 h 6858000"/>
              <a:gd name="connsiteX7" fmla="*/ 11817626 w 12193913"/>
              <a:gd name="connsiteY7" fmla="*/ 3757899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2278545"/>
                </a:lnTo>
                <a:lnTo>
                  <a:pt x="12079611" y="2278545"/>
                </a:lnTo>
                <a:cubicBezTo>
                  <a:pt x="12142738" y="2278545"/>
                  <a:pt x="12193913" y="2329720"/>
                  <a:pt x="12193913" y="2392847"/>
                </a:cubicBezTo>
                <a:lnTo>
                  <a:pt x="12193913" y="3643597"/>
                </a:lnTo>
                <a:cubicBezTo>
                  <a:pt x="12193913" y="3706724"/>
                  <a:pt x="12142738" y="3757899"/>
                  <a:pt x="12079611" y="3757899"/>
                </a:cubicBezTo>
                <a:lnTo>
                  <a:pt x="11817626" y="3757899"/>
                </a:lnTo>
                <a:lnTo>
                  <a:pt x="11817626" y="6858000"/>
                </a:lnTo>
                <a:lnTo>
                  <a:pt x="0" y="6858000"/>
                </a:lnTo>
                <a:close/>
              </a:path>
            </a:pathLst>
          </a:custGeom>
          <a:solidFill>
            <a:schemeClr val="bg1">
              <a:lumMod val="75000"/>
            </a:schemeClr>
          </a:solidFill>
          <a:ln>
            <a:solidFill>
              <a:schemeClr val="bg1">
                <a:lumMod val="7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latin typeface="Times New Roman" panose="02020603050405020304" pitchFamily="18" charset="0"/>
              <a:cs typeface="Times New Roman" panose="02020603050405020304" pitchFamily="18" charset="0"/>
            </a:endParaRPr>
          </a:p>
        </p:txBody>
      </p:sp>
      <p:sp>
        <p:nvSpPr>
          <p:cNvPr id="7" name="Freeform: Shape 6">
            <a:extLst>
              <a:ext uri="{FF2B5EF4-FFF2-40B4-BE49-F238E27FC236}">
                <a16:creationId xmlns:a16="http://schemas.microsoft.com/office/drawing/2014/main" id="{9B56B6DF-8B9E-4C0E-8C7B-E4338E1411D6}"/>
              </a:ext>
            </a:extLst>
          </p:cNvPr>
          <p:cNvSpPr/>
          <p:nvPr/>
        </p:nvSpPr>
        <p:spPr>
          <a:xfrm>
            <a:off x="-751373" y="-1675"/>
            <a:ext cx="12176422" cy="6858000"/>
          </a:xfrm>
          <a:custGeom>
            <a:avLst/>
            <a:gdLst>
              <a:gd name="connsiteX0" fmla="*/ 0 w 12176422"/>
              <a:gd name="connsiteY0" fmla="*/ 0 h 6858000"/>
              <a:gd name="connsiteX1" fmla="*/ 11817626 w 12176422"/>
              <a:gd name="connsiteY1" fmla="*/ 0 h 6858000"/>
              <a:gd name="connsiteX2" fmla="*/ 11817626 w 12176422"/>
              <a:gd name="connsiteY2" fmla="*/ 3179706 h 6858000"/>
              <a:gd name="connsiteX3" fmla="*/ 12062120 w 12176422"/>
              <a:gd name="connsiteY3" fmla="*/ 3179706 h 6858000"/>
              <a:gd name="connsiteX4" fmla="*/ 12176422 w 12176422"/>
              <a:gd name="connsiteY4" fmla="*/ 3294008 h 6858000"/>
              <a:gd name="connsiteX5" fmla="*/ 12176422 w 12176422"/>
              <a:gd name="connsiteY5" fmla="*/ 4544758 h 6858000"/>
              <a:gd name="connsiteX6" fmla="*/ 12062120 w 12176422"/>
              <a:gd name="connsiteY6" fmla="*/ 4659060 h 6858000"/>
              <a:gd name="connsiteX7" fmla="*/ 11817626 w 12176422"/>
              <a:gd name="connsiteY7" fmla="*/ 4659060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3179706"/>
                </a:lnTo>
                <a:lnTo>
                  <a:pt x="12062120" y="3179706"/>
                </a:lnTo>
                <a:cubicBezTo>
                  <a:pt x="12125247" y="3179706"/>
                  <a:pt x="12176422" y="3230881"/>
                  <a:pt x="12176422" y="3294008"/>
                </a:cubicBezTo>
                <a:lnTo>
                  <a:pt x="12176422" y="4544758"/>
                </a:lnTo>
                <a:cubicBezTo>
                  <a:pt x="12176422" y="4607885"/>
                  <a:pt x="12125247" y="4659060"/>
                  <a:pt x="12062120" y="4659060"/>
                </a:cubicBezTo>
                <a:lnTo>
                  <a:pt x="11817626" y="4659060"/>
                </a:lnTo>
                <a:lnTo>
                  <a:pt x="11817626" y="6858000"/>
                </a:lnTo>
                <a:lnTo>
                  <a:pt x="0" y="6858000"/>
                </a:lnTo>
                <a:close/>
              </a:path>
            </a:pathLst>
          </a:custGeom>
          <a:solidFill>
            <a:schemeClr val="bg1">
              <a:lumMod val="65000"/>
            </a:schemeClr>
          </a:solidFill>
          <a:ln>
            <a:solidFill>
              <a:schemeClr val="bg1">
                <a:lumMod val="6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latin typeface="Times New Roman" panose="02020603050405020304" pitchFamily="18" charset="0"/>
              <a:cs typeface="Times New Roman" panose="02020603050405020304" pitchFamily="18" charset="0"/>
            </a:endParaRPr>
          </a:p>
        </p:txBody>
      </p:sp>
      <p:sp>
        <p:nvSpPr>
          <p:cNvPr id="8" name="Freeform: Shape 7">
            <a:extLst>
              <a:ext uri="{FF2B5EF4-FFF2-40B4-BE49-F238E27FC236}">
                <a16:creationId xmlns:a16="http://schemas.microsoft.com/office/drawing/2014/main" id="{1E9B10B5-61A4-494B-A925-0CD8CAB930D8}"/>
              </a:ext>
            </a:extLst>
          </p:cNvPr>
          <p:cNvSpPr/>
          <p:nvPr/>
        </p:nvSpPr>
        <p:spPr>
          <a:xfrm>
            <a:off x="-970918" y="-3350"/>
            <a:ext cx="12176422" cy="6858000"/>
          </a:xfrm>
          <a:custGeom>
            <a:avLst/>
            <a:gdLst>
              <a:gd name="connsiteX0" fmla="*/ 0 w 12176422"/>
              <a:gd name="connsiteY0" fmla="*/ 0 h 6858000"/>
              <a:gd name="connsiteX1" fmla="*/ 11817626 w 12176422"/>
              <a:gd name="connsiteY1" fmla="*/ 0 h 6858000"/>
              <a:gd name="connsiteX2" fmla="*/ 11817626 w 12176422"/>
              <a:gd name="connsiteY2" fmla="*/ 4080867 h 6858000"/>
              <a:gd name="connsiteX3" fmla="*/ 12062120 w 12176422"/>
              <a:gd name="connsiteY3" fmla="*/ 4080867 h 6858000"/>
              <a:gd name="connsiteX4" fmla="*/ 12176422 w 12176422"/>
              <a:gd name="connsiteY4" fmla="*/ 4195169 h 6858000"/>
              <a:gd name="connsiteX5" fmla="*/ 12176422 w 12176422"/>
              <a:gd name="connsiteY5" fmla="*/ 5445919 h 6858000"/>
              <a:gd name="connsiteX6" fmla="*/ 12062120 w 12176422"/>
              <a:gd name="connsiteY6" fmla="*/ 5560221 h 6858000"/>
              <a:gd name="connsiteX7" fmla="*/ 11817626 w 12176422"/>
              <a:gd name="connsiteY7" fmla="*/ 5560221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4080867"/>
                </a:lnTo>
                <a:lnTo>
                  <a:pt x="12062120" y="4080867"/>
                </a:lnTo>
                <a:cubicBezTo>
                  <a:pt x="12125247" y="4080867"/>
                  <a:pt x="12176422" y="4132042"/>
                  <a:pt x="12176422" y="4195169"/>
                </a:cubicBezTo>
                <a:lnTo>
                  <a:pt x="12176422" y="5445919"/>
                </a:lnTo>
                <a:cubicBezTo>
                  <a:pt x="12176422" y="5509046"/>
                  <a:pt x="12125247" y="5560221"/>
                  <a:pt x="12062120" y="5560221"/>
                </a:cubicBezTo>
                <a:lnTo>
                  <a:pt x="11817626" y="5560221"/>
                </a:lnTo>
                <a:lnTo>
                  <a:pt x="11817626" y="6858000"/>
                </a:lnTo>
                <a:lnTo>
                  <a:pt x="0" y="6858000"/>
                </a:lnTo>
                <a:close/>
              </a:path>
            </a:pathLst>
          </a:custGeom>
          <a:solidFill>
            <a:schemeClr val="bg1">
              <a:lumMod val="50000"/>
            </a:schemeClr>
          </a:solidFill>
          <a:ln>
            <a:solidFill>
              <a:schemeClr val="bg1">
                <a:lumMod val="50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latin typeface="Times New Roman" panose="02020603050405020304" pitchFamily="18" charset="0"/>
              <a:cs typeface="Times New Roman" panose="02020603050405020304" pitchFamily="18" charset="0"/>
            </a:endParaRPr>
          </a:p>
        </p:txBody>
      </p:sp>
      <p:grpSp>
        <p:nvGrpSpPr>
          <p:cNvPr id="164" name="Group 163">
            <a:extLst>
              <a:ext uri="{FF2B5EF4-FFF2-40B4-BE49-F238E27FC236}">
                <a16:creationId xmlns:a16="http://schemas.microsoft.com/office/drawing/2014/main" id="{8EA3330C-C5FB-46DC-8F1E-044C01EEE789}"/>
              </a:ext>
            </a:extLst>
          </p:cNvPr>
          <p:cNvGrpSpPr/>
          <p:nvPr/>
        </p:nvGrpSpPr>
        <p:grpSpPr>
          <a:xfrm>
            <a:off x="2" y="0"/>
            <a:ext cx="11205502" cy="6858000"/>
            <a:chOff x="1" y="0"/>
            <a:chExt cx="12126879" cy="6858000"/>
          </a:xfrm>
        </p:grpSpPr>
        <p:grpSp>
          <p:nvGrpSpPr>
            <p:cNvPr id="165" name="Group 164">
              <a:extLst>
                <a:ext uri="{FF2B5EF4-FFF2-40B4-BE49-F238E27FC236}">
                  <a16:creationId xmlns:a16="http://schemas.microsoft.com/office/drawing/2014/main" id="{7E5F4737-2701-407B-91B9-7E9F8526E28B}"/>
                </a:ext>
              </a:extLst>
            </p:cNvPr>
            <p:cNvGrpSpPr/>
            <p:nvPr/>
          </p:nvGrpSpPr>
          <p:grpSpPr>
            <a:xfrm>
              <a:off x="1" y="0"/>
              <a:ext cx="12126879" cy="6858000"/>
              <a:chOff x="1" y="0"/>
              <a:chExt cx="12644366" cy="6858000"/>
            </a:xfrm>
          </p:grpSpPr>
          <p:grpSp>
            <p:nvGrpSpPr>
              <p:cNvPr id="167" name="Group 166">
                <a:extLst>
                  <a:ext uri="{FF2B5EF4-FFF2-40B4-BE49-F238E27FC236}">
                    <a16:creationId xmlns:a16="http://schemas.microsoft.com/office/drawing/2014/main" id="{EB5EEE50-44A9-4822-B7DA-68CEF58F3B16}"/>
                  </a:ext>
                </a:extLst>
              </p:cNvPr>
              <p:cNvGrpSpPr/>
              <p:nvPr/>
            </p:nvGrpSpPr>
            <p:grpSpPr>
              <a:xfrm>
                <a:off x="304803" y="0"/>
                <a:ext cx="11631469" cy="6858000"/>
                <a:chOff x="387927" y="0"/>
                <a:chExt cx="11631469" cy="6858000"/>
              </a:xfrm>
            </p:grpSpPr>
            <p:cxnSp>
              <p:nvCxnSpPr>
                <p:cNvPr id="185" name="Straight Connector 184">
                  <a:extLst>
                    <a:ext uri="{FF2B5EF4-FFF2-40B4-BE49-F238E27FC236}">
                      <a16:creationId xmlns:a16="http://schemas.microsoft.com/office/drawing/2014/main" id="{BAF486C8-63F1-4693-AD9A-7A6B438F5A08}"/>
                    </a:ext>
                  </a:extLst>
                </p:cNvPr>
                <p:cNvCxnSpPr/>
                <p:nvPr/>
              </p:nvCxnSpPr>
              <p:spPr>
                <a:xfrm>
                  <a:off x="387927"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0763109-2DFC-4702-AE6F-FA527C6927EC}"/>
                    </a:ext>
                  </a:extLst>
                </p:cNvPr>
                <p:cNvCxnSpPr/>
                <p:nvPr/>
              </p:nvCxnSpPr>
              <p:spPr>
                <a:xfrm>
                  <a:off x="803563"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2F1B3D5-C389-48A5-8514-35087BBBC8D4}"/>
                    </a:ext>
                  </a:extLst>
                </p:cNvPr>
                <p:cNvCxnSpPr/>
                <p:nvPr/>
              </p:nvCxnSpPr>
              <p:spPr>
                <a:xfrm>
                  <a:off x="1214582"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D9802C8-FDAC-449B-B12A-FAA00F7DB9BE}"/>
                    </a:ext>
                  </a:extLst>
                </p:cNvPr>
                <p:cNvCxnSpPr/>
                <p:nvPr/>
              </p:nvCxnSpPr>
              <p:spPr>
                <a:xfrm>
                  <a:off x="1630218"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2334003-0430-4E04-8A35-7C9E38FCDBFD}"/>
                    </a:ext>
                  </a:extLst>
                </p:cNvPr>
                <p:cNvCxnSpPr/>
                <p:nvPr/>
              </p:nvCxnSpPr>
              <p:spPr>
                <a:xfrm>
                  <a:off x="204123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AF929AA-7101-4A6E-ABF3-32974179554A}"/>
                    </a:ext>
                  </a:extLst>
                </p:cNvPr>
                <p:cNvCxnSpPr/>
                <p:nvPr/>
              </p:nvCxnSpPr>
              <p:spPr>
                <a:xfrm>
                  <a:off x="2456872"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49D2FA0-5A2B-45EE-800C-C63F1832AED6}"/>
                    </a:ext>
                  </a:extLst>
                </p:cNvPr>
                <p:cNvCxnSpPr/>
                <p:nvPr/>
              </p:nvCxnSpPr>
              <p:spPr>
                <a:xfrm>
                  <a:off x="286789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A52DAED3-AD12-4358-B3C3-D670D58841E6}"/>
                    </a:ext>
                  </a:extLst>
                </p:cNvPr>
                <p:cNvCxnSpPr/>
                <p:nvPr/>
              </p:nvCxnSpPr>
              <p:spPr>
                <a:xfrm>
                  <a:off x="3283527"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FAA5500-F9A4-4790-A499-F9C4E9BACF21}"/>
                    </a:ext>
                  </a:extLst>
                </p:cNvPr>
                <p:cNvCxnSpPr/>
                <p:nvPr/>
              </p:nvCxnSpPr>
              <p:spPr>
                <a:xfrm>
                  <a:off x="369454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09343F5-F370-4F0F-AEA1-D227B26D0504}"/>
                    </a:ext>
                  </a:extLst>
                </p:cNvPr>
                <p:cNvCxnSpPr/>
                <p:nvPr/>
              </p:nvCxnSpPr>
              <p:spPr>
                <a:xfrm>
                  <a:off x="4110182"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5459A92E-C1C7-4144-8986-A6E07E3F5905}"/>
                    </a:ext>
                  </a:extLst>
                </p:cNvPr>
                <p:cNvCxnSpPr/>
                <p:nvPr/>
              </p:nvCxnSpPr>
              <p:spPr>
                <a:xfrm>
                  <a:off x="452120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ED155587-A489-4FA0-99CF-427BFFE30F90}"/>
                    </a:ext>
                  </a:extLst>
                </p:cNvPr>
                <p:cNvCxnSpPr/>
                <p:nvPr/>
              </p:nvCxnSpPr>
              <p:spPr>
                <a:xfrm>
                  <a:off x="4936837"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9E0BC918-07CB-4492-B2A6-6FD2FC4E8ABC}"/>
                    </a:ext>
                  </a:extLst>
                </p:cNvPr>
                <p:cNvCxnSpPr/>
                <p:nvPr/>
              </p:nvCxnSpPr>
              <p:spPr>
                <a:xfrm>
                  <a:off x="5347855"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277C310-278E-41A5-AAD3-93C466E0FE55}"/>
                    </a:ext>
                  </a:extLst>
                </p:cNvPr>
                <p:cNvCxnSpPr/>
                <p:nvPr/>
              </p:nvCxnSpPr>
              <p:spPr>
                <a:xfrm>
                  <a:off x="576349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E6360DC3-C3E8-4EAD-8454-9CB082BF9B3D}"/>
                    </a:ext>
                  </a:extLst>
                </p:cNvPr>
                <p:cNvCxnSpPr/>
                <p:nvPr/>
              </p:nvCxnSpPr>
              <p:spPr>
                <a:xfrm>
                  <a:off x="6174510"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A7BA948-32BA-4491-A6A9-7DC705FE1327}"/>
                    </a:ext>
                  </a:extLst>
                </p:cNvPr>
                <p:cNvCxnSpPr/>
                <p:nvPr/>
              </p:nvCxnSpPr>
              <p:spPr>
                <a:xfrm>
                  <a:off x="659014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861C8599-8848-4FE3-B631-28317159A7B8}"/>
                    </a:ext>
                  </a:extLst>
                </p:cNvPr>
                <p:cNvCxnSpPr/>
                <p:nvPr/>
              </p:nvCxnSpPr>
              <p:spPr>
                <a:xfrm>
                  <a:off x="703782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E577C994-23BA-46C3-A5F7-EA79712B192A}"/>
                    </a:ext>
                  </a:extLst>
                </p:cNvPr>
                <p:cNvCxnSpPr/>
                <p:nvPr/>
              </p:nvCxnSpPr>
              <p:spPr>
                <a:xfrm>
                  <a:off x="7453457"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131F7057-41F2-4D0C-9E05-88F0E8F32F8E}"/>
                    </a:ext>
                  </a:extLst>
                </p:cNvPr>
                <p:cNvCxnSpPr/>
                <p:nvPr/>
              </p:nvCxnSpPr>
              <p:spPr>
                <a:xfrm>
                  <a:off x="786447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E7BA535-AF20-4FA9-8A22-8CFC8BF48414}"/>
                    </a:ext>
                  </a:extLst>
                </p:cNvPr>
                <p:cNvCxnSpPr/>
                <p:nvPr/>
              </p:nvCxnSpPr>
              <p:spPr>
                <a:xfrm>
                  <a:off x="8280112"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12AEC0A3-5D08-4833-ACE0-92078AA4441D}"/>
                    </a:ext>
                  </a:extLst>
                </p:cNvPr>
                <p:cNvCxnSpPr/>
                <p:nvPr/>
              </p:nvCxnSpPr>
              <p:spPr>
                <a:xfrm>
                  <a:off x="8691130"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0D07F73-ACE6-43A2-8D33-927773C939BF}"/>
                    </a:ext>
                  </a:extLst>
                </p:cNvPr>
                <p:cNvCxnSpPr/>
                <p:nvPr/>
              </p:nvCxnSpPr>
              <p:spPr>
                <a:xfrm>
                  <a:off x="910676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A0D628D-026A-47DA-AE9F-B91D85F8E2BE}"/>
                    </a:ext>
                  </a:extLst>
                </p:cNvPr>
                <p:cNvCxnSpPr/>
                <p:nvPr/>
              </p:nvCxnSpPr>
              <p:spPr>
                <a:xfrm>
                  <a:off x="9517785"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2391A952-D353-4F90-8FC8-9BFCB1CB162F}"/>
                    </a:ext>
                  </a:extLst>
                </p:cNvPr>
                <p:cNvCxnSpPr/>
                <p:nvPr/>
              </p:nvCxnSpPr>
              <p:spPr>
                <a:xfrm>
                  <a:off x="993342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614EF77-7A36-41EF-8806-3C474987E8BA}"/>
                    </a:ext>
                  </a:extLst>
                </p:cNvPr>
                <p:cNvCxnSpPr/>
                <p:nvPr/>
              </p:nvCxnSpPr>
              <p:spPr>
                <a:xfrm>
                  <a:off x="10366087"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6B51E146-529A-4A4B-BC8A-32D43E56281C}"/>
                    </a:ext>
                  </a:extLst>
                </p:cNvPr>
                <p:cNvCxnSpPr/>
                <p:nvPr/>
              </p:nvCxnSpPr>
              <p:spPr>
                <a:xfrm>
                  <a:off x="10777105"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4DF6A3DA-F2E3-48C0-B1D1-43AE66D4001E}"/>
                    </a:ext>
                  </a:extLst>
                </p:cNvPr>
                <p:cNvCxnSpPr/>
                <p:nvPr/>
              </p:nvCxnSpPr>
              <p:spPr>
                <a:xfrm>
                  <a:off x="1119274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BB983C6-1761-4588-93DE-F4C95CF6F5B4}"/>
                    </a:ext>
                  </a:extLst>
                </p:cNvPr>
                <p:cNvCxnSpPr/>
                <p:nvPr/>
              </p:nvCxnSpPr>
              <p:spPr>
                <a:xfrm>
                  <a:off x="11603760"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3A9176E-92AF-4A41-A364-F03745D7268A}"/>
                    </a:ext>
                  </a:extLst>
                </p:cNvPr>
                <p:cNvCxnSpPr/>
                <p:nvPr/>
              </p:nvCxnSpPr>
              <p:spPr>
                <a:xfrm>
                  <a:off x="1201939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D7560C31-93F5-432D-86BF-BA767EF6042C}"/>
                  </a:ext>
                </a:extLst>
              </p:cNvPr>
              <p:cNvGrpSpPr/>
              <p:nvPr/>
            </p:nvGrpSpPr>
            <p:grpSpPr>
              <a:xfrm rot="5400000">
                <a:off x="3221074" y="-2906172"/>
                <a:ext cx="6202220" cy="12644366"/>
                <a:chOff x="387926" y="-254455"/>
                <a:chExt cx="6202220" cy="7112455"/>
              </a:xfrm>
            </p:grpSpPr>
            <p:cxnSp>
              <p:nvCxnSpPr>
                <p:cNvPr id="169" name="Straight Connector 168">
                  <a:extLst>
                    <a:ext uri="{FF2B5EF4-FFF2-40B4-BE49-F238E27FC236}">
                      <a16:creationId xmlns:a16="http://schemas.microsoft.com/office/drawing/2014/main" id="{E6C9A044-9743-441A-BEA0-21F62A6D5AE5}"/>
                    </a:ext>
                  </a:extLst>
                </p:cNvPr>
                <p:cNvCxnSpPr>
                  <a:cxnSpLocks/>
                </p:cNvCxnSpPr>
                <p:nvPr/>
              </p:nvCxnSpPr>
              <p:spPr>
                <a:xfrm rot="16200000" flipH="1">
                  <a:off x="1791629" y="3301772"/>
                  <a:ext cx="7112453"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C45C82A-C0E6-49CB-A70C-F18E2C852491}"/>
                    </a:ext>
                  </a:extLst>
                </p:cNvPr>
                <p:cNvCxnSpPr>
                  <a:cxnSpLocks/>
                </p:cNvCxnSpPr>
                <p:nvPr/>
              </p:nvCxnSpPr>
              <p:spPr>
                <a:xfrm rot="16200000" flipH="1">
                  <a:off x="-3045993" y="3424081"/>
                  <a:ext cx="6867837"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0917161-2C32-4F9B-9C34-77F332E02345}"/>
                    </a:ext>
                  </a:extLst>
                </p:cNvPr>
                <p:cNvCxnSpPr>
                  <a:cxnSpLocks/>
                </p:cNvCxnSpPr>
                <p:nvPr/>
              </p:nvCxnSpPr>
              <p:spPr>
                <a:xfrm rot="16200000" flipH="1">
                  <a:off x="-2630355" y="3424081"/>
                  <a:ext cx="6867837"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D8478EFC-C0CD-425C-A8C6-D80756F9EF48}"/>
                    </a:ext>
                  </a:extLst>
                </p:cNvPr>
                <p:cNvCxnSpPr>
                  <a:cxnSpLocks/>
                </p:cNvCxnSpPr>
                <p:nvPr/>
              </p:nvCxnSpPr>
              <p:spPr>
                <a:xfrm rot="16200000" flipH="1">
                  <a:off x="-2219337" y="3424081"/>
                  <a:ext cx="6867836"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AA63C46-B534-4C8D-B9C4-F56C14C44FC4}"/>
                    </a:ext>
                  </a:extLst>
                </p:cNvPr>
                <p:cNvCxnSpPr>
                  <a:cxnSpLocks/>
                </p:cNvCxnSpPr>
                <p:nvPr/>
              </p:nvCxnSpPr>
              <p:spPr>
                <a:xfrm rot="16200000" flipH="1">
                  <a:off x="-1810715" y="3417067"/>
                  <a:ext cx="6881865"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769E806-DC23-4F20-98A8-2F802A76A558}"/>
                    </a:ext>
                  </a:extLst>
                </p:cNvPr>
                <p:cNvCxnSpPr>
                  <a:cxnSpLocks/>
                </p:cNvCxnSpPr>
                <p:nvPr/>
              </p:nvCxnSpPr>
              <p:spPr>
                <a:xfrm rot="16200000" flipH="1">
                  <a:off x="-1399696" y="3417067"/>
                  <a:ext cx="6881864"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0C70387-A6CD-4C8C-94B8-8B4C8AF19607}"/>
                    </a:ext>
                  </a:extLst>
                </p:cNvPr>
                <p:cNvCxnSpPr>
                  <a:cxnSpLocks/>
                </p:cNvCxnSpPr>
                <p:nvPr/>
              </p:nvCxnSpPr>
              <p:spPr>
                <a:xfrm rot="16200000" flipH="1">
                  <a:off x="-984058" y="3417067"/>
                  <a:ext cx="6881864"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E17095E-EB47-4B38-B32F-6D8B3E81871D}"/>
                    </a:ext>
                  </a:extLst>
                </p:cNvPr>
                <p:cNvCxnSpPr>
                  <a:cxnSpLocks/>
                </p:cNvCxnSpPr>
                <p:nvPr/>
              </p:nvCxnSpPr>
              <p:spPr>
                <a:xfrm rot="16200000" flipH="1">
                  <a:off x="-573039" y="3417067"/>
                  <a:ext cx="6881864"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7232A00-AC9B-4172-AA64-BC07DB721D0B}"/>
                    </a:ext>
                  </a:extLst>
                </p:cNvPr>
                <p:cNvCxnSpPr>
                  <a:cxnSpLocks/>
                </p:cNvCxnSpPr>
                <p:nvPr/>
              </p:nvCxnSpPr>
              <p:spPr>
                <a:xfrm rot="16200000" flipH="1">
                  <a:off x="-157405" y="3417067"/>
                  <a:ext cx="6881864"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93BF9C2-1CCF-4C88-B012-61CBA58E08AF}"/>
                    </a:ext>
                  </a:extLst>
                </p:cNvPr>
                <p:cNvCxnSpPr>
                  <a:cxnSpLocks/>
                </p:cNvCxnSpPr>
                <p:nvPr/>
              </p:nvCxnSpPr>
              <p:spPr>
                <a:xfrm rot="16200000" flipH="1" flipV="1">
                  <a:off x="264295" y="3406387"/>
                  <a:ext cx="6881863" cy="2136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BF00295-542F-48DA-B713-037685D2F6E4}"/>
                    </a:ext>
                  </a:extLst>
                </p:cNvPr>
                <p:cNvCxnSpPr>
                  <a:cxnSpLocks/>
                </p:cNvCxnSpPr>
                <p:nvPr/>
              </p:nvCxnSpPr>
              <p:spPr>
                <a:xfrm rot="16200000" flipH="1">
                  <a:off x="676265" y="3424081"/>
                  <a:ext cx="6867836"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1D18218-03B6-444A-9DC7-6D7648D60036}"/>
                    </a:ext>
                  </a:extLst>
                </p:cNvPr>
                <p:cNvCxnSpPr>
                  <a:cxnSpLocks/>
                </p:cNvCxnSpPr>
                <p:nvPr/>
              </p:nvCxnSpPr>
              <p:spPr>
                <a:xfrm rot="16200000" flipH="1">
                  <a:off x="964975" y="3301773"/>
                  <a:ext cx="7112454"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3006835A-1533-404E-9B33-F62F219CEB37}"/>
                    </a:ext>
                  </a:extLst>
                </p:cNvPr>
                <p:cNvCxnSpPr>
                  <a:cxnSpLocks/>
                </p:cNvCxnSpPr>
                <p:nvPr/>
              </p:nvCxnSpPr>
              <p:spPr>
                <a:xfrm rot="16200000" flipH="1">
                  <a:off x="1385754" y="3306917"/>
                  <a:ext cx="7102166"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D83EA62-C3AC-42F4-920D-317FDD76A0EC}"/>
                    </a:ext>
                  </a:extLst>
                </p:cNvPr>
                <p:cNvCxnSpPr/>
                <p:nvPr/>
              </p:nvCxnSpPr>
              <p:spPr>
                <a:xfrm>
                  <a:off x="576349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4664564E-408D-47E4-A146-116116CBF8CD}"/>
                    </a:ext>
                  </a:extLst>
                </p:cNvPr>
                <p:cNvCxnSpPr/>
                <p:nvPr/>
              </p:nvCxnSpPr>
              <p:spPr>
                <a:xfrm>
                  <a:off x="6174510"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861BD63-4E43-4595-BC5D-698F617964F6}"/>
                    </a:ext>
                  </a:extLst>
                </p:cNvPr>
                <p:cNvCxnSpPr/>
                <p:nvPr/>
              </p:nvCxnSpPr>
              <p:spPr>
                <a:xfrm>
                  <a:off x="659014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166" name="Straight Connector 165">
              <a:extLst>
                <a:ext uri="{FF2B5EF4-FFF2-40B4-BE49-F238E27FC236}">
                  <a16:creationId xmlns:a16="http://schemas.microsoft.com/office/drawing/2014/main" id="{65D7E92D-C81A-464E-925D-4D8347A5E67D}"/>
                </a:ext>
              </a:extLst>
            </p:cNvPr>
            <p:cNvCxnSpPr>
              <a:cxnSpLocks/>
            </p:cNvCxnSpPr>
            <p:nvPr/>
          </p:nvCxnSpPr>
          <p:spPr>
            <a:xfrm>
              <a:off x="11832067" y="4069217"/>
              <a:ext cx="0" cy="1498504"/>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9" name="Freeform: Shape 8">
            <a:extLst>
              <a:ext uri="{FF2B5EF4-FFF2-40B4-BE49-F238E27FC236}">
                <a16:creationId xmlns:a16="http://schemas.microsoft.com/office/drawing/2014/main" id="{12B54463-BB39-4189-A0D5-52022DD125C8}"/>
              </a:ext>
            </a:extLst>
          </p:cNvPr>
          <p:cNvSpPr/>
          <p:nvPr/>
        </p:nvSpPr>
        <p:spPr>
          <a:xfrm>
            <a:off x="-11490622" y="-5025"/>
            <a:ext cx="12176422" cy="6858000"/>
          </a:xfrm>
          <a:custGeom>
            <a:avLst/>
            <a:gdLst>
              <a:gd name="connsiteX0" fmla="*/ 0 w 12176422"/>
              <a:gd name="connsiteY0" fmla="*/ 0 h 6858000"/>
              <a:gd name="connsiteX1" fmla="*/ 11817626 w 12176422"/>
              <a:gd name="connsiteY1" fmla="*/ 0 h 6858000"/>
              <a:gd name="connsiteX2" fmla="*/ 11817626 w 12176422"/>
              <a:gd name="connsiteY2" fmla="*/ 5157165 h 6858000"/>
              <a:gd name="connsiteX3" fmla="*/ 12062120 w 12176422"/>
              <a:gd name="connsiteY3" fmla="*/ 5157165 h 6858000"/>
              <a:gd name="connsiteX4" fmla="*/ 12176422 w 12176422"/>
              <a:gd name="connsiteY4" fmla="*/ 5271467 h 6858000"/>
              <a:gd name="connsiteX5" fmla="*/ 12176422 w 12176422"/>
              <a:gd name="connsiteY5" fmla="*/ 6522217 h 6858000"/>
              <a:gd name="connsiteX6" fmla="*/ 12062120 w 12176422"/>
              <a:gd name="connsiteY6" fmla="*/ 6636519 h 6858000"/>
              <a:gd name="connsiteX7" fmla="*/ 11817626 w 12176422"/>
              <a:gd name="connsiteY7" fmla="*/ 6636519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5157165"/>
                </a:lnTo>
                <a:lnTo>
                  <a:pt x="12062120" y="5157165"/>
                </a:lnTo>
                <a:cubicBezTo>
                  <a:pt x="12125247" y="5157165"/>
                  <a:pt x="12176422" y="5208340"/>
                  <a:pt x="12176422" y="5271467"/>
                </a:cubicBezTo>
                <a:lnTo>
                  <a:pt x="12176422" y="6522217"/>
                </a:lnTo>
                <a:cubicBezTo>
                  <a:pt x="12176422" y="6585344"/>
                  <a:pt x="12125247" y="6636519"/>
                  <a:pt x="12062120" y="6636519"/>
                </a:cubicBezTo>
                <a:lnTo>
                  <a:pt x="11817626" y="6636519"/>
                </a:lnTo>
                <a:lnTo>
                  <a:pt x="11817626" y="6858000"/>
                </a:lnTo>
                <a:lnTo>
                  <a:pt x="0" y="6858000"/>
                </a:lnTo>
                <a:close/>
              </a:path>
            </a:pathLst>
          </a:custGeom>
          <a:solidFill>
            <a:schemeClr val="tx1">
              <a:lumMod val="65000"/>
              <a:lumOff val="35000"/>
            </a:schemeClr>
          </a:solidFill>
          <a:ln>
            <a:solidFill>
              <a:schemeClr val="tx1">
                <a:lumMod val="65000"/>
                <a:lumOff val="3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latin typeface="Times New Roman" panose="02020603050405020304" pitchFamily="18" charset="0"/>
              <a:cs typeface="Times New Roman" panose="02020603050405020304" pitchFamily="18" charset="0"/>
            </a:endParaRPr>
          </a:p>
        </p:txBody>
      </p:sp>
      <p:grpSp>
        <p:nvGrpSpPr>
          <p:cNvPr id="63" name="Group 62">
            <a:extLst>
              <a:ext uri="{FF2B5EF4-FFF2-40B4-BE49-F238E27FC236}">
                <a16:creationId xmlns:a16="http://schemas.microsoft.com/office/drawing/2014/main" id="{DFD585BE-9A96-4C86-A0BC-4E24B77B1F80}"/>
              </a:ext>
            </a:extLst>
          </p:cNvPr>
          <p:cNvGrpSpPr/>
          <p:nvPr/>
        </p:nvGrpSpPr>
        <p:grpSpPr>
          <a:xfrm>
            <a:off x="7894032" y="830804"/>
            <a:ext cx="1086033" cy="326838"/>
            <a:chOff x="9306158" y="567897"/>
            <a:chExt cx="2322177" cy="698851"/>
          </a:xfrm>
        </p:grpSpPr>
        <p:grpSp>
          <p:nvGrpSpPr>
            <p:cNvPr id="64" name="Group 63">
              <a:extLst>
                <a:ext uri="{FF2B5EF4-FFF2-40B4-BE49-F238E27FC236}">
                  <a16:creationId xmlns:a16="http://schemas.microsoft.com/office/drawing/2014/main" id="{8E263C87-FDCF-4D50-B6B7-CC30B0EB738F}"/>
                </a:ext>
              </a:extLst>
            </p:cNvPr>
            <p:cNvGrpSpPr/>
            <p:nvPr/>
          </p:nvGrpSpPr>
          <p:grpSpPr>
            <a:xfrm>
              <a:off x="10953304" y="568460"/>
              <a:ext cx="675031" cy="640456"/>
              <a:chOff x="4000500" y="3427172"/>
              <a:chExt cx="979727" cy="929545"/>
            </a:xfrm>
          </p:grpSpPr>
          <p:sp>
            <p:nvSpPr>
              <p:cNvPr id="71" name="Oval 70">
                <a:extLst>
                  <a:ext uri="{FF2B5EF4-FFF2-40B4-BE49-F238E27FC236}">
                    <a16:creationId xmlns:a16="http://schemas.microsoft.com/office/drawing/2014/main" id="{41D55308-08CF-4915-A586-72874A37CEE2}"/>
                  </a:ext>
                </a:extLst>
              </p:cNvPr>
              <p:cNvSpPr/>
              <p:nvPr/>
            </p:nvSpPr>
            <p:spPr>
              <a:xfrm>
                <a:off x="4000500" y="3427172"/>
                <a:ext cx="914400" cy="914400"/>
              </a:xfrm>
              <a:prstGeom prst="ellipse">
                <a:avLst/>
              </a:prstGeom>
              <a:solidFill>
                <a:srgbClr val="3A4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latin typeface="Times New Roman" panose="02020603050405020304" pitchFamily="18" charset="0"/>
                  <a:cs typeface="Times New Roman" panose="02020603050405020304" pitchFamily="18" charset="0"/>
                </a:endParaRPr>
              </a:p>
            </p:txBody>
          </p:sp>
          <p:sp>
            <p:nvSpPr>
              <p:cNvPr id="72" name="Oval 71">
                <a:extLst>
                  <a:ext uri="{FF2B5EF4-FFF2-40B4-BE49-F238E27FC236}">
                    <a16:creationId xmlns:a16="http://schemas.microsoft.com/office/drawing/2014/main" id="{614C3886-19A0-4673-8A57-25B0642D7D9C}"/>
                  </a:ext>
                </a:extLst>
              </p:cNvPr>
              <p:cNvSpPr/>
              <p:nvPr/>
            </p:nvSpPr>
            <p:spPr>
              <a:xfrm>
                <a:off x="4122057" y="3498547"/>
                <a:ext cx="858170" cy="858170"/>
              </a:xfrm>
              <a:prstGeom prst="ellipse">
                <a:avLst/>
              </a:prstGeom>
              <a:noFill/>
              <a:ln w="22225">
                <a:solidFill>
                  <a:srgbClr val="E4DD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latin typeface="Times New Roman" panose="02020603050405020304" pitchFamily="18" charset="0"/>
                  <a:cs typeface="Times New Roman" panose="02020603050405020304" pitchFamily="18" charset="0"/>
                </a:endParaRPr>
              </a:p>
            </p:txBody>
          </p:sp>
        </p:grpSp>
        <p:grpSp>
          <p:nvGrpSpPr>
            <p:cNvPr id="65" name="Group 64">
              <a:extLst>
                <a:ext uri="{FF2B5EF4-FFF2-40B4-BE49-F238E27FC236}">
                  <a16:creationId xmlns:a16="http://schemas.microsoft.com/office/drawing/2014/main" id="{9CC111E8-857D-4967-93FF-D71710B80A2C}"/>
                </a:ext>
              </a:extLst>
            </p:cNvPr>
            <p:cNvGrpSpPr/>
            <p:nvPr/>
          </p:nvGrpSpPr>
          <p:grpSpPr>
            <a:xfrm rot="14544264">
              <a:off x="10133826" y="585185"/>
              <a:ext cx="675031" cy="640456"/>
              <a:chOff x="4000500" y="3427172"/>
              <a:chExt cx="979727" cy="929545"/>
            </a:xfrm>
          </p:grpSpPr>
          <p:sp>
            <p:nvSpPr>
              <p:cNvPr id="69" name="Oval 68">
                <a:extLst>
                  <a:ext uri="{FF2B5EF4-FFF2-40B4-BE49-F238E27FC236}">
                    <a16:creationId xmlns:a16="http://schemas.microsoft.com/office/drawing/2014/main" id="{F1167A8C-967F-4EFE-8845-D5BCC2828873}"/>
                  </a:ext>
                </a:extLst>
              </p:cNvPr>
              <p:cNvSpPr/>
              <p:nvPr/>
            </p:nvSpPr>
            <p:spPr>
              <a:xfrm>
                <a:off x="4000500" y="3427172"/>
                <a:ext cx="914400" cy="914400"/>
              </a:xfrm>
              <a:prstGeom prst="ellipse">
                <a:avLst/>
              </a:prstGeom>
              <a:solidFill>
                <a:srgbClr val="B4C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latin typeface="Times New Roman" panose="02020603050405020304" pitchFamily="18" charset="0"/>
                  <a:cs typeface="Times New Roman" panose="02020603050405020304" pitchFamily="18" charset="0"/>
                </a:endParaRPr>
              </a:p>
            </p:txBody>
          </p:sp>
          <p:sp>
            <p:nvSpPr>
              <p:cNvPr id="70" name="Oval 69">
                <a:extLst>
                  <a:ext uri="{FF2B5EF4-FFF2-40B4-BE49-F238E27FC236}">
                    <a16:creationId xmlns:a16="http://schemas.microsoft.com/office/drawing/2014/main" id="{8CACCE8C-00E7-4741-B166-765DB0926677}"/>
                  </a:ext>
                </a:extLst>
              </p:cNvPr>
              <p:cNvSpPr/>
              <p:nvPr/>
            </p:nvSpPr>
            <p:spPr>
              <a:xfrm>
                <a:off x="4122057" y="3498547"/>
                <a:ext cx="858170" cy="858170"/>
              </a:xfrm>
              <a:prstGeom prst="ellipse">
                <a:avLst/>
              </a:prstGeom>
              <a:noFill/>
              <a:ln w="22225">
                <a:solidFill>
                  <a:srgbClr val="3A4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latin typeface="Times New Roman" panose="02020603050405020304" pitchFamily="18"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76253ED5-86B8-448E-9858-638621831668}"/>
                </a:ext>
              </a:extLst>
            </p:cNvPr>
            <p:cNvGrpSpPr/>
            <p:nvPr/>
          </p:nvGrpSpPr>
          <p:grpSpPr>
            <a:xfrm rot="14544264">
              <a:off x="9288643" y="606740"/>
              <a:ext cx="677523" cy="642493"/>
              <a:chOff x="4000500" y="3409071"/>
              <a:chExt cx="983344" cy="932501"/>
            </a:xfrm>
          </p:grpSpPr>
          <p:sp>
            <p:nvSpPr>
              <p:cNvPr id="67" name="Oval 66">
                <a:extLst>
                  <a:ext uri="{FF2B5EF4-FFF2-40B4-BE49-F238E27FC236}">
                    <a16:creationId xmlns:a16="http://schemas.microsoft.com/office/drawing/2014/main" id="{57342B12-595D-4745-8DCD-FD94409EA8AA}"/>
                  </a:ext>
                </a:extLst>
              </p:cNvPr>
              <p:cNvSpPr/>
              <p:nvPr/>
            </p:nvSpPr>
            <p:spPr>
              <a:xfrm>
                <a:off x="4000500" y="3427172"/>
                <a:ext cx="914400" cy="914400"/>
              </a:xfrm>
              <a:prstGeom prst="ellipse">
                <a:avLst/>
              </a:prstGeom>
              <a:solidFill>
                <a:srgbClr val="E4D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Times New Roman" panose="02020603050405020304" pitchFamily="18" charset="0"/>
                  <a:cs typeface="Times New Roman" panose="02020603050405020304" pitchFamily="18" charset="0"/>
                </a:endParaRPr>
              </a:p>
            </p:txBody>
          </p:sp>
          <p:sp>
            <p:nvSpPr>
              <p:cNvPr id="68" name="Oval 67">
                <a:extLst>
                  <a:ext uri="{FF2B5EF4-FFF2-40B4-BE49-F238E27FC236}">
                    <a16:creationId xmlns:a16="http://schemas.microsoft.com/office/drawing/2014/main" id="{F9611704-32CD-44D8-8A7C-4207F04403A2}"/>
                  </a:ext>
                </a:extLst>
              </p:cNvPr>
              <p:cNvSpPr/>
              <p:nvPr/>
            </p:nvSpPr>
            <p:spPr>
              <a:xfrm>
                <a:off x="4125674" y="3409071"/>
                <a:ext cx="858170" cy="858170"/>
              </a:xfrm>
              <a:prstGeom prst="ellipse">
                <a:avLst/>
              </a:prstGeom>
              <a:noFill/>
              <a:ln w="22225">
                <a:solidFill>
                  <a:srgbClr val="97B2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latin typeface="Times New Roman" panose="02020603050405020304" pitchFamily="18" charset="0"/>
                  <a:cs typeface="Times New Roman" panose="02020603050405020304" pitchFamily="18" charset="0"/>
                </a:endParaRPr>
              </a:p>
            </p:txBody>
          </p:sp>
        </p:grpSp>
      </p:grpSp>
      <p:sp>
        <p:nvSpPr>
          <p:cNvPr id="73" name="Title 2">
            <a:extLst>
              <a:ext uri="{FF2B5EF4-FFF2-40B4-BE49-F238E27FC236}">
                <a16:creationId xmlns:a16="http://schemas.microsoft.com/office/drawing/2014/main" id="{897B9734-466F-46E5-ACBF-9B6BB74FDDE4}"/>
              </a:ext>
            </a:extLst>
          </p:cNvPr>
          <p:cNvSpPr txBox="1">
            <a:spLocks/>
          </p:cNvSpPr>
          <p:nvPr/>
        </p:nvSpPr>
        <p:spPr>
          <a:xfrm>
            <a:off x="3286650" y="432807"/>
            <a:ext cx="4504496" cy="11224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sz="3200" dirty="0">
                <a:solidFill>
                  <a:schemeClr val="tx1">
                    <a:lumMod val="85000"/>
                    <a:lumOff val="1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 4 AND MODULE 5</a:t>
            </a:r>
          </a:p>
        </p:txBody>
      </p:sp>
      <p:grpSp>
        <p:nvGrpSpPr>
          <p:cNvPr id="74" name="Group 73">
            <a:extLst>
              <a:ext uri="{FF2B5EF4-FFF2-40B4-BE49-F238E27FC236}">
                <a16:creationId xmlns:a16="http://schemas.microsoft.com/office/drawing/2014/main" id="{63AFBBD9-AB5A-4F1C-BD2D-917A3DB4EEE5}"/>
              </a:ext>
            </a:extLst>
          </p:cNvPr>
          <p:cNvGrpSpPr/>
          <p:nvPr/>
        </p:nvGrpSpPr>
        <p:grpSpPr>
          <a:xfrm>
            <a:off x="2010592" y="830804"/>
            <a:ext cx="1086033" cy="326838"/>
            <a:chOff x="1869580" y="567897"/>
            <a:chExt cx="2322177" cy="698851"/>
          </a:xfrm>
        </p:grpSpPr>
        <p:grpSp>
          <p:nvGrpSpPr>
            <p:cNvPr id="75" name="Group 74">
              <a:extLst>
                <a:ext uri="{FF2B5EF4-FFF2-40B4-BE49-F238E27FC236}">
                  <a16:creationId xmlns:a16="http://schemas.microsoft.com/office/drawing/2014/main" id="{57A66723-C5A4-41CF-8DAA-46D94D0159BB}"/>
                </a:ext>
              </a:extLst>
            </p:cNvPr>
            <p:cNvGrpSpPr/>
            <p:nvPr/>
          </p:nvGrpSpPr>
          <p:grpSpPr>
            <a:xfrm flipH="1">
              <a:off x="1869580" y="568460"/>
              <a:ext cx="675031" cy="640456"/>
              <a:chOff x="4000500" y="3427172"/>
              <a:chExt cx="979727" cy="929545"/>
            </a:xfrm>
          </p:grpSpPr>
          <p:sp>
            <p:nvSpPr>
              <p:cNvPr id="82" name="Oval 81">
                <a:extLst>
                  <a:ext uri="{FF2B5EF4-FFF2-40B4-BE49-F238E27FC236}">
                    <a16:creationId xmlns:a16="http://schemas.microsoft.com/office/drawing/2014/main" id="{3BAC8025-8970-4895-B1A2-478844813956}"/>
                  </a:ext>
                </a:extLst>
              </p:cNvPr>
              <p:cNvSpPr/>
              <p:nvPr/>
            </p:nvSpPr>
            <p:spPr>
              <a:xfrm>
                <a:off x="4000500" y="3427172"/>
                <a:ext cx="914400" cy="914400"/>
              </a:xfrm>
              <a:prstGeom prst="ellipse">
                <a:avLst/>
              </a:prstGeom>
              <a:solidFill>
                <a:srgbClr val="3A4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latin typeface="Times New Roman" panose="02020603050405020304" pitchFamily="18" charset="0"/>
                  <a:cs typeface="Times New Roman" panose="02020603050405020304" pitchFamily="18" charset="0"/>
                </a:endParaRPr>
              </a:p>
            </p:txBody>
          </p:sp>
          <p:sp>
            <p:nvSpPr>
              <p:cNvPr id="83" name="Oval 82">
                <a:extLst>
                  <a:ext uri="{FF2B5EF4-FFF2-40B4-BE49-F238E27FC236}">
                    <a16:creationId xmlns:a16="http://schemas.microsoft.com/office/drawing/2014/main" id="{21562953-BA30-4F1C-99AD-E5EC0CA688C3}"/>
                  </a:ext>
                </a:extLst>
              </p:cNvPr>
              <p:cNvSpPr/>
              <p:nvPr/>
            </p:nvSpPr>
            <p:spPr>
              <a:xfrm>
                <a:off x="4122057" y="3498547"/>
                <a:ext cx="858170" cy="858170"/>
              </a:xfrm>
              <a:prstGeom prst="ellipse">
                <a:avLst/>
              </a:prstGeom>
              <a:noFill/>
              <a:ln w="22225">
                <a:solidFill>
                  <a:srgbClr val="E4DD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latin typeface="Times New Roman" panose="02020603050405020304" pitchFamily="18" charset="0"/>
                  <a:cs typeface="Times New Roman" panose="02020603050405020304" pitchFamily="18" charset="0"/>
                </a:endParaRPr>
              </a:p>
            </p:txBody>
          </p:sp>
        </p:grpSp>
        <p:grpSp>
          <p:nvGrpSpPr>
            <p:cNvPr id="76" name="Group 75">
              <a:extLst>
                <a:ext uri="{FF2B5EF4-FFF2-40B4-BE49-F238E27FC236}">
                  <a16:creationId xmlns:a16="http://schemas.microsoft.com/office/drawing/2014/main" id="{88E8489E-3510-4A20-AA33-959135453A84}"/>
                </a:ext>
              </a:extLst>
            </p:cNvPr>
            <p:cNvGrpSpPr/>
            <p:nvPr/>
          </p:nvGrpSpPr>
          <p:grpSpPr>
            <a:xfrm rot="7055736" flipH="1">
              <a:off x="2689058" y="585185"/>
              <a:ext cx="675031" cy="640456"/>
              <a:chOff x="4000500" y="3427172"/>
              <a:chExt cx="979727" cy="929545"/>
            </a:xfrm>
          </p:grpSpPr>
          <p:sp>
            <p:nvSpPr>
              <p:cNvPr id="80" name="Oval 79">
                <a:extLst>
                  <a:ext uri="{FF2B5EF4-FFF2-40B4-BE49-F238E27FC236}">
                    <a16:creationId xmlns:a16="http://schemas.microsoft.com/office/drawing/2014/main" id="{F6FD5AD6-F5C8-41C4-B31A-D3184A701327}"/>
                  </a:ext>
                </a:extLst>
              </p:cNvPr>
              <p:cNvSpPr/>
              <p:nvPr/>
            </p:nvSpPr>
            <p:spPr>
              <a:xfrm>
                <a:off x="4000500" y="3427172"/>
                <a:ext cx="914400" cy="914400"/>
              </a:xfrm>
              <a:prstGeom prst="ellipse">
                <a:avLst/>
              </a:prstGeom>
              <a:solidFill>
                <a:srgbClr val="B4C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latin typeface="Times New Roman" panose="02020603050405020304" pitchFamily="18" charset="0"/>
                  <a:cs typeface="Times New Roman" panose="02020603050405020304" pitchFamily="18" charset="0"/>
                </a:endParaRPr>
              </a:p>
            </p:txBody>
          </p:sp>
          <p:sp>
            <p:nvSpPr>
              <p:cNvPr id="81" name="Oval 80">
                <a:extLst>
                  <a:ext uri="{FF2B5EF4-FFF2-40B4-BE49-F238E27FC236}">
                    <a16:creationId xmlns:a16="http://schemas.microsoft.com/office/drawing/2014/main" id="{5C64BEE3-143B-49BA-85BF-DB4A0200033E}"/>
                  </a:ext>
                </a:extLst>
              </p:cNvPr>
              <p:cNvSpPr/>
              <p:nvPr/>
            </p:nvSpPr>
            <p:spPr>
              <a:xfrm>
                <a:off x="4122057" y="3498547"/>
                <a:ext cx="858170" cy="858170"/>
              </a:xfrm>
              <a:prstGeom prst="ellipse">
                <a:avLst/>
              </a:prstGeom>
              <a:noFill/>
              <a:ln w="22225">
                <a:solidFill>
                  <a:srgbClr val="3A4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latin typeface="Times New Roman" panose="02020603050405020304" pitchFamily="18" charset="0"/>
                  <a:cs typeface="Times New Roman" panose="02020603050405020304" pitchFamily="18" charset="0"/>
                </a:endParaRPr>
              </a:p>
            </p:txBody>
          </p:sp>
        </p:grpSp>
        <p:grpSp>
          <p:nvGrpSpPr>
            <p:cNvPr id="77" name="Group 76">
              <a:extLst>
                <a:ext uri="{FF2B5EF4-FFF2-40B4-BE49-F238E27FC236}">
                  <a16:creationId xmlns:a16="http://schemas.microsoft.com/office/drawing/2014/main" id="{1C90FDC3-8D7A-440B-8CE6-CBA17E4DD78E}"/>
                </a:ext>
              </a:extLst>
            </p:cNvPr>
            <p:cNvGrpSpPr/>
            <p:nvPr/>
          </p:nvGrpSpPr>
          <p:grpSpPr>
            <a:xfrm rot="7055736" flipH="1">
              <a:off x="3531749" y="606740"/>
              <a:ext cx="677523" cy="642493"/>
              <a:chOff x="4000500" y="3409071"/>
              <a:chExt cx="983344" cy="932501"/>
            </a:xfrm>
          </p:grpSpPr>
          <p:sp>
            <p:nvSpPr>
              <p:cNvPr id="78" name="Oval 77">
                <a:extLst>
                  <a:ext uri="{FF2B5EF4-FFF2-40B4-BE49-F238E27FC236}">
                    <a16:creationId xmlns:a16="http://schemas.microsoft.com/office/drawing/2014/main" id="{8CA1D963-1351-406F-B49A-480A65297E31}"/>
                  </a:ext>
                </a:extLst>
              </p:cNvPr>
              <p:cNvSpPr/>
              <p:nvPr/>
            </p:nvSpPr>
            <p:spPr>
              <a:xfrm>
                <a:off x="4000500" y="3427172"/>
                <a:ext cx="914400" cy="914400"/>
              </a:xfrm>
              <a:prstGeom prst="ellipse">
                <a:avLst/>
              </a:prstGeom>
              <a:solidFill>
                <a:srgbClr val="E4D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latin typeface="Times New Roman" panose="02020603050405020304" pitchFamily="18" charset="0"/>
                  <a:cs typeface="Times New Roman" panose="02020603050405020304" pitchFamily="18" charset="0"/>
                </a:endParaRPr>
              </a:p>
            </p:txBody>
          </p:sp>
          <p:sp>
            <p:nvSpPr>
              <p:cNvPr id="79" name="Oval 78">
                <a:extLst>
                  <a:ext uri="{FF2B5EF4-FFF2-40B4-BE49-F238E27FC236}">
                    <a16:creationId xmlns:a16="http://schemas.microsoft.com/office/drawing/2014/main" id="{0D5D67EC-B2A1-4D1D-996A-434EE2F5A105}"/>
                  </a:ext>
                </a:extLst>
              </p:cNvPr>
              <p:cNvSpPr/>
              <p:nvPr/>
            </p:nvSpPr>
            <p:spPr>
              <a:xfrm>
                <a:off x="4125674" y="3409071"/>
                <a:ext cx="858170" cy="858170"/>
              </a:xfrm>
              <a:prstGeom prst="ellipse">
                <a:avLst/>
              </a:prstGeom>
              <a:noFill/>
              <a:ln w="22225">
                <a:solidFill>
                  <a:srgbClr val="97B2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latin typeface="Times New Roman" panose="02020603050405020304" pitchFamily="18" charset="0"/>
                  <a:cs typeface="Times New Roman" panose="02020603050405020304" pitchFamily="18" charset="0"/>
                </a:endParaRPr>
              </a:p>
            </p:txBody>
          </p:sp>
        </p:grpSp>
      </p:grpSp>
      <p:grpSp>
        <p:nvGrpSpPr>
          <p:cNvPr id="84" name="Group 83">
            <a:extLst>
              <a:ext uri="{FF2B5EF4-FFF2-40B4-BE49-F238E27FC236}">
                <a16:creationId xmlns:a16="http://schemas.microsoft.com/office/drawing/2014/main" id="{3AE67A0E-BDD7-4F07-9AE4-27EE505F1836}"/>
              </a:ext>
            </a:extLst>
          </p:cNvPr>
          <p:cNvGrpSpPr/>
          <p:nvPr/>
        </p:nvGrpSpPr>
        <p:grpSpPr>
          <a:xfrm>
            <a:off x="2879955" y="1287312"/>
            <a:ext cx="1825402" cy="1824693"/>
            <a:chOff x="2979535" y="1985307"/>
            <a:chExt cx="1825402" cy="1824693"/>
          </a:xfrm>
        </p:grpSpPr>
        <p:sp>
          <p:nvSpPr>
            <p:cNvPr id="85" name="Oval 84">
              <a:extLst>
                <a:ext uri="{FF2B5EF4-FFF2-40B4-BE49-F238E27FC236}">
                  <a16:creationId xmlns:a16="http://schemas.microsoft.com/office/drawing/2014/main" id="{A7D94A16-122C-4B5C-AD48-35248163691A}"/>
                </a:ext>
              </a:extLst>
            </p:cNvPr>
            <p:cNvSpPr/>
            <p:nvPr/>
          </p:nvSpPr>
          <p:spPr>
            <a:xfrm>
              <a:off x="3046351" y="2054729"/>
              <a:ext cx="1680260" cy="1680260"/>
            </a:xfrm>
            <a:prstGeom prst="ellipse">
              <a:avLst/>
            </a:prstGeom>
            <a:noFill/>
            <a:ln w="19050" cap="rnd">
              <a:solidFill>
                <a:schemeClr val="tx1">
                  <a:lumMod val="85000"/>
                  <a:lumOff val="1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86" name="Arc 85">
              <a:extLst>
                <a:ext uri="{FF2B5EF4-FFF2-40B4-BE49-F238E27FC236}">
                  <a16:creationId xmlns:a16="http://schemas.microsoft.com/office/drawing/2014/main" id="{E5434CDE-58EF-4BF4-9840-F0FD4ACDA09B}"/>
                </a:ext>
              </a:extLst>
            </p:cNvPr>
            <p:cNvSpPr/>
            <p:nvPr/>
          </p:nvSpPr>
          <p:spPr>
            <a:xfrm>
              <a:off x="2979535" y="1993899"/>
              <a:ext cx="1816101" cy="1816101"/>
            </a:xfrm>
            <a:prstGeom prst="arc">
              <a:avLst>
                <a:gd name="adj1" fmla="val 16200000"/>
                <a:gd name="adj2" fmla="val 1855830"/>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87" name="Arc 86">
              <a:extLst>
                <a:ext uri="{FF2B5EF4-FFF2-40B4-BE49-F238E27FC236}">
                  <a16:creationId xmlns:a16="http://schemas.microsoft.com/office/drawing/2014/main" id="{4C093CE1-B83C-4265-AF42-A47CFD2FC666}"/>
                </a:ext>
              </a:extLst>
            </p:cNvPr>
            <p:cNvSpPr/>
            <p:nvPr/>
          </p:nvSpPr>
          <p:spPr>
            <a:xfrm>
              <a:off x="2979535" y="1985307"/>
              <a:ext cx="1816101" cy="1816101"/>
            </a:xfrm>
            <a:prstGeom prst="arc">
              <a:avLst>
                <a:gd name="adj1" fmla="val 2405172"/>
                <a:gd name="adj2" fmla="val 3319732"/>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88" name="Arc 87">
              <a:extLst>
                <a:ext uri="{FF2B5EF4-FFF2-40B4-BE49-F238E27FC236}">
                  <a16:creationId xmlns:a16="http://schemas.microsoft.com/office/drawing/2014/main" id="{EF927E7A-A4D0-4079-B48C-0619E1C5A25C}"/>
                </a:ext>
              </a:extLst>
            </p:cNvPr>
            <p:cNvSpPr/>
            <p:nvPr/>
          </p:nvSpPr>
          <p:spPr>
            <a:xfrm>
              <a:off x="2979535" y="1993899"/>
              <a:ext cx="1816101" cy="1816101"/>
            </a:xfrm>
            <a:prstGeom prst="arc">
              <a:avLst>
                <a:gd name="adj1" fmla="val 4761429"/>
                <a:gd name="adj2" fmla="val 13012128"/>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89" name="Arc 88">
              <a:extLst>
                <a:ext uri="{FF2B5EF4-FFF2-40B4-BE49-F238E27FC236}">
                  <a16:creationId xmlns:a16="http://schemas.microsoft.com/office/drawing/2014/main" id="{EC5C1C87-7710-4F38-93CC-5E7F9BF4EAEF}"/>
                </a:ext>
              </a:extLst>
            </p:cNvPr>
            <p:cNvSpPr/>
            <p:nvPr/>
          </p:nvSpPr>
          <p:spPr>
            <a:xfrm>
              <a:off x="2988836" y="1991561"/>
              <a:ext cx="1816101" cy="1816101"/>
            </a:xfrm>
            <a:prstGeom prst="arc">
              <a:avLst>
                <a:gd name="adj1" fmla="val 13228137"/>
                <a:gd name="adj2" fmla="val 13681390"/>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90" name="Arc 89">
              <a:extLst>
                <a:ext uri="{FF2B5EF4-FFF2-40B4-BE49-F238E27FC236}">
                  <a16:creationId xmlns:a16="http://schemas.microsoft.com/office/drawing/2014/main" id="{3645FC2D-7BA0-4550-8CF1-F615909204C5}"/>
                </a:ext>
              </a:extLst>
            </p:cNvPr>
            <p:cNvSpPr/>
            <p:nvPr/>
          </p:nvSpPr>
          <p:spPr>
            <a:xfrm>
              <a:off x="2985991" y="1992730"/>
              <a:ext cx="1816101" cy="1816101"/>
            </a:xfrm>
            <a:prstGeom prst="arc">
              <a:avLst>
                <a:gd name="adj1" fmla="val 13885056"/>
                <a:gd name="adj2" fmla="val 14105031"/>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91" name="Oval 90">
              <a:extLst>
                <a:ext uri="{FF2B5EF4-FFF2-40B4-BE49-F238E27FC236}">
                  <a16:creationId xmlns:a16="http://schemas.microsoft.com/office/drawing/2014/main" id="{5F448CC8-4884-45B6-ACA6-8670E0BEA8B5}"/>
                </a:ext>
              </a:extLst>
            </p:cNvPr>
            <p:cNvSpPr/>
            <p:nvPr/>
          </p:nvSpPr>
          <p:spPr>
            <a:xfrm>
              <a:off x="3108726" y="2109504"/>
              <a:ext cx="1557720" cy="1557720"/>
            </a:xfrm>
            <a:prstGeom prst="ellipse">
              <a:avLst/>
            </a:prstGeom>
            <a:solidFill>
              <a:schemeClr val="bg1">
                <a:lumMod val="95000"/>
              </a:schemeClr>
            </a:solidFill>
            <a:ln w="19050" cap="rnd">
              <a:solidFill>
                <a:schemeClr val="tx1">
                  <a:lumMod val="85000"/>
                  <a:lumOff val="1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grpSp>
      <p:grpSp>
        <p:nvGrpSpPr>
          <p:cNvPr id="100" name="Group 99">
            <a:extLst>
              <a:ext uri="{FF2B5EF4-FFF2-40B4-BE49-F238E27FC236}">
                <a16:creationId xmlns:a16="http://schemas.microsoft.com/office/drawing/2014/main" id="{2658A76B-5923-4422-8649-B96C6F416C4C}"/>
              </a:ext>
            </a:extLst>
          </p:cNvPr>
          <p:cNvGrpSpPr/>
          <p:nvPr/>
        </p:nvGrpSpPr>
        <p:grpSpPr>
          <a:xfrm rot="1687904">
            <a:off x="6931282" y="1426619"/>
            <a:ext cx="1825402" cy="1824693"/>
            <a:chOff x="2979535" y="1985307"/>
            <a:chExt cx="1825402" cy="1824693"/>
          </a:xfrm>
        </p:grpSpPr>
        <p:sp>
          <p:nvSpPr>
            <p:cNvPr id="101" name="Oval 100">
              <a:extLst>
                <a:ext uri="{FF2B5EF4-FFF2-40B4-BE49-F238E27FC236}">
                  <a16:creationId xmlns:a16="http://schemas.microsoft.com/office/drawing/2014/main" id="{C656C9DA-E780-4AA2-8206-75F1318F49E9}"/>
                </a:ext>
              </a:extLst>
            </p:cNvPr>
            <p:cNvSpPr/>
            <p:nvPr/>
          </p:nvSpPr>
          <p:spPr>
            <a:xfrm>
              <a:off x="3046351" y="2054729"/>
              <a:ext cx="1680260" cy="1680260"/>
            </a:xfrm>
            <a:prstGeom prst="ellipse">
              <a:avLst/>
            </a:prstGeom>
            <a:noFill/>
            <a:ln w="19050" cap="rnd">
              <a:solidFill>
                <a:schemeClr val="tx1">
                  <a:lumMod val="85000"/>
                  <a:lumOff val="1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102" name="Arc 101">
              <a:extLst>
                <a:ext uri="{FF2B5EF4-FFF2-40B4-BE49-F238E27FC236}">
                  <a16:creationId xmlns:a16="http://schemas.microsoft.com/office/drawing/2014/main" id="{F630FEDF-5066-4006-B821-80B64A033246}"/>
                </a:ext>
              </a:extLst>
            </p:cNvPr>
            <p:cNvSpPr/>
            <p:nvPr/>
          </p:nvSpPr>
          <p:spPr>
            <a:xfrm>
              <a:off x="2979535" y="1993899"/>
              <a:ext cx="1816101" cy="1816101"/>
            </a:xfrm>
            <a:prstGeom prst="arc">
              <a:avLst>
                <a:gd name="adj1" fmla="val 16200000"/>
                <a:gd name="adj2" fmla="val 1855830"/>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103" name="Arc 102">
              <a:extLst>
                <a:ext uri="{FF2B5EF4-FFF2-40B4-BE49-F238E27FC236}">
                  <a16:creationId xmlns:a16="http://schemas.microsoft.com/office/drawing/2014/main" id="{7477208C-961E-44EE-98FB-3172BBD22BD5}"/>
                </a:ext>
              </a:extLst>
            </p:cNvPr>
            <p:cNvSpPr/>
            <p:nvPr/>
          </p:nvSpPr>
          <p:spPr>
            <a:xfrm>
              <a:off x="2979535" y="1985307"/>
              <a:ext cx="1816101" cy="1816101"/>
            </a:xfrm>
            <a:prstGeom prst="arc">
              <a:avLst>
                <a:gd name="adj1" fmla="val 2405172"/>
                <a:gd name="adj2" fmla="val 3319732"/>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104" name="Arc 103">
              <a:extLst>
                <a:ext uri="{FF2B5EF4-FFF2-40B4-BE49-F238E27FC236}">
                  <a16:creationId xmlns:a16="http://schemas.microsoft.com/office/drawing/2014/main" id="{3B372019-2191-4DC8-AF02-EEAF3107D479}"/>
                </a:ext>
              </a:extLst>
            </p:cNvPr>
            <p:cNvSpPr/>
            <p:nvPr/>
          </p:nvSpPr>
          <p:spPr>
            <a:xfrm>
              <a:off x="2979535" y="1993899"/>
              <a:ext cx="1816101" cy="1816101"/>
            </a:xfrm>
            <a:prstGeom prst="arc">
              <a:avLst>
                <a:gd name="adj1" fmla="val 4761429"/>
                <a:gd name="adj2" fmla="val 13012128"/>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105" name="Arc 104">
              <a:extLst>
                <a:ext uri="{FF2B5EF4-FFF2-40B4-BE49-F238E27FC236}">
                  <a16:creationId xmlns:a16="http://schemas.microsoft.com/office/drawing/2014/main" id="{E6EB4AF7-4CB4-41FE-B709-8B5C485AFDE7}"/>
                </a:ext>
              </a:extLst>
            </p:cNvPr>
            <p:cNvSpPr/>
            <p:nvPr/>
          </p:nvSpPr>
          <p:spPr>
            <a:xfrm>
              <a:off x="2988836" y="1991561"/>
              <a:ext cx="1816101" cy="1816101"/>
            </a:xfrm>
            <a:prstGeom prst="arc">
              <a:avLst>
                <a:gd name="adj1" fmla="val 13228137"/>
                <a:gd name="adj2" fmla="val 13681390"/>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106" name="Arc 105">
              <a:extLst>
                <a:ext uri="{FF2B5EF4-FFF2-40B4-BE49-F238E27FC236}">
                  <a16:creationId xmlns:a16="http://schemas.microsoft.com/office/drawing/2014/main" id="{91D90ED4-ED67-4F0C-ACD3-843C9EA2D572}"/>
                </a:ext>
              </a:extLst>
            </p:cNvPr>
            <p:cNvSpPr/>
            <p:nvPr/>
          </p:nvSpPr>
          <p:spPr>
            <a:xfrm>
              <a:off x="2985991" y="1992730"/>
              <a:ext cx="1816101" cy="1816101"/>
            </a:xfrm>
            <a:prstGeom prst="arc">
              <a:avLst>
                <a:gd name="adj1" fmla="val 13885056"/>
                <a:gd name="adj2" fmla="val 14105031"/>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107" name="Oval 106">
              <a:extLst>
                <a:ext uri="{FF2B5EF4-FFF2-40B4-BE49-F238E27FC236}">
                  <a16:creationId xmlns:a16="http://schemas.microsoft.com/office/drawing/2014/main" id="{0AB69B2E-6976-43A9-BBA8-6D2313781FD5}"/>
                </a:ext>
              </a:extLst>
            </p:cNvPr>
            <p:cNvSpPr/>
            <p:nvPr/>
          </p:nvSpPr>
          <p:spPr>
            <a:xfrm>
              <a:off x="3108726" y="2109504"/>
              <a:ext cx="1557720" cy="1557720"/>
            </a:xfrm>
            <a:prstGeom prst="ellipse">
              <a:avLst/>
            </a:prstGeom>
            <a:solidFill>
              <a:schemeClr val="bg1">
                <a:lumMod val="95000"/>
              </a:schemeClr>
            </a:solidFill>
            <a:ln w="19050" cap="rnd">
              <a:solidFill>
                <a:schemeClr val="tx1">
                  <a:lumMod val="85000"/>
                  <a:lumOff val="1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grpSp>
      <p:sp>
        <p:nvSpPr>
          <p:cNvPr id="111" name="Oval 110">
            <a:extLst>
              <a:ext uri="{FF2B5EF4-FFF2-40B4-BE49-F238E27FC236}">
                <a16:creationId xmlns:a16="http://schemas.microsoft.com/office/drawing/2014/main" id="{51CF6292-620B-47E4-BCB1-F9EBDAD8E43C}"/>
              </a:ext>
            </a:extLst>
          </p:cNvPr>
          <p:cNvSpPr/>
          <p:nvPr/>
        </p:nvSpPr>
        <p:spPr>
          <a:xfrm>
            <a:off x="3082364" y="1474218"/>
            <a:ext cx="1420585" cy="1420585"/>
          </a:xfrm>
          <a:prstGeom prst="ellipse">
            <a:avLst/>
          </a:prstGeom>
          <a:solidFill>
            <a:srgbClr val="3A4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MODULE 4</a:t>
            </a:r>
          </a:p>
          <a:p>
            <a:pPr algn="ctr"/>
            <a:endParaRPr lang="en-US" sz="1200" dirty="0">
              <a:latin typeface="Times New Roman" panose="02020603050405020304" pitchFamily="18" charset="0"/>
              <a:cs typeface="Times New Roman" panose="02020603050405020304" pitchFamily="18" charset="0"/>
            </a:endParaRPr>
          </a:p>
          <a:p>
            <a:pPr algn="ctr"/>
            <a:r>
              <a:rPr lang="en-US" sz="1200" dirty="0">
                <a:latin typeface="Times New Roman" panose="02020603050405020304" pitchFamily="18" charset="0"/>
                <a:cs typeface="Times New Roman" panose="02020603050405020304" pitchFamily="18" charset="0"/>
              </a:rPr>
              <a:t>LOG BOOK ENTRY</a:t>
            </a:r>
          </a:p>
        </p:txBody>
      </p:sp>
      <p:sp>
        <p:nvSpPr>
          <p:cNvPr id="113" name="Oval 112">
            <a:extLst>
              <a:ext uri="{FF2B5EF4-FFF2-40B4-BE49-F238E27FC236}">
                <a16:creationId xmlns:a16="http://schemas.microsoft.com/office/drawing/2014/main" id="{23FFDD26-5B8F-474E-A071-31C8D1E062F8}"/>
              </a:ext>
            </a:extLst>
          </p:cNvPr>
          <p:cNvSpPr/>
          <p:nvPr/>
        </p:nvSpPr>
        <p:spPr>
          <a:xfrm>
            <a:off x="7115421" y="1663686"/>
            <a:ext cx="1521223" cy="1372665"/>
          </a:xfrm>
          <a:prstGeom prst="ellipse">
            <a:avLst/>
          </a:prstGeom>
          <a:solidFill>
            <a:srgbClr val="E4D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MODULE 5</a:t>
            </a:r>
          </a:p>
          <a:p>
            <a:pPr algn="ctr"/>
            <a:r>
              <a:rPr lang="en-US" sz="1200" dirty="0">
                <a:solidFill>
                  <a:schemeClr val="tx1"/>
                </a:solidFill>
                <a:latin typeface="Times New Roman" panose="02020603050405020304" pitchFamily="18" charset="0"/>
                <a:cs typeface="Times New Roman" panose="02020603050405020304" pitchFamily="18" charset="0"/>
              </a:rPr>
              <a:t>HARDWARE IMPLEMENTATION</a:t>
            </a:r>
          </a:p>
        </p:txBody>
      </p:sp>
      <p:grpSp>
        <p:nvGrpSpPr>
          <p:cNvPr id="2" name="Group 1">
            <a:extLst>
              <a:ext uri="{FF2B5EF4-FFF2-40B4-BE49-F238E27FC236}">
                <a16:creationId xmlns:a16="http://schemas.microsoft.com/office/drawing/2014/main" id="{86A10CB7-726E-4BEA-A0BD-781EED8DBB19}"/>
              </a:ext>
            </a:extLst>
          </p:cNvPr>
          <p:cNvGrpSpPr/>
          <p:nvPr/>
        </p:nvGrpSpPr>
        <p:grpSpPr>
          <a:xfrm>
            <a:off x="1063011" y="1196172"/>
            <a:ext cx="5097814" cy="5536639"/>
            <a:chOff x="1353470" y="3325443"/>
            <a:chExt cx="2848928" cy="1930824"/>
          </a:xfrm>
        </p:grpSpPr>
        <p:sp>
          <p:nvSpPr>
            <p:cNvPr id="108" name="Speech Bubble: Rectangle with Corners Rounded 107">
              <a:extLst>
                <a:ext uri="{FF2B5EF4-FFF2-40B4-BE49-F238E27FC236}">
                  <a16:creationId xmlns:a16="http://schemas.microsoft.com/office/drawing/2014/main" id="{9693749D-31AB-4C28-B99D-0476EF53B2AB}"/>
                </a:ext>
              </a:extLst>
            </p:cNvPr>
            <p:cNvSpPr/>
            <p:nvPr/>
          </p:nvSpPr>
          <p:spPr>
            <a:xfrm flipH="1" flipV="1">
              <a:off x="1353470" y="4465615"/>
              <a:ext cx="2404553" cy="790652"/>
            </a:xfrm>
            <a:prstGeom prst="wedgeRoundRectCallout">
              <a:avLst>
                <a:gd name="adj1" fmla="val -19803"/>
                <a:gd name="adj2" fmla="val 123086"/>
                <a:gd name="adj3" fmla="val 16667"/>
              </a:avLst>
            </a:prstGeom>
            <a:solidFill>
              <a:srgbClr val="3A4E4F"/>
            </a:solidFill>
            <a:ln w="19050">
              <a:solidFill>
                <a:schemeClr val="tx1">
                  <a:lumMod val="85000"/>
                  <a:lumOff val="15000"/>
                </a:schemeClr>
              </a:solidFill>
            </a:ln>
            <a:effectLst>
              <a:outerShdw blurRad="127000" dist="1905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17" name="TextBox 216">
              <a:extLst>
                <a:ext uri="{FF2B5EF4-FFF2-40B4-BE49-F238E27FC236}">
                  <a16:creationId xmlns:a16="http://schemas.microsoft.com/office/drawing/2014/main" id="{688038CA-672A-4EE5-9D78-A78F9E213AED}"/>
                </a:ext>
              </a:extLst>
            </p:cNvPr>
            <p:cNvSpPr txBox="1"/>
            <p:nvPr/>
          </p:nvSpPr>
          <p:spPr>
            <a:xfrm>
              <a:off x="1815992" y="3325443"/>
              <a:ext cx="2386406" cy="118066"/>
            </a:xfrm>
            <a:prstGeom prst="rect">
              <a:avLst/>
            </a:prstGeom>
            <a:noFill/>
            <a:effectLst>
              <a:outerShdw blurRad="50800" dist="25400" dir="2700000" algn="tl" rotWithShape="0">
                <a:prstClr val="black">
                  <a:alpha val="40000"/>
                </a:prstClr>
              </a:outerShdw>
            </a:effectLst>
          </p:spPr>
          <p:txBody>
            <a:bodyPr wrap="square" rtlCol="0">
              <a:spAutoFit/>
            </a:bodyPr>
            <a:lstStyle/>
            <a:p>
              <a:pPr marL="285750" indent="-285750" algn="just">
                <a:buFont typeface="Wingdings" panose="05000000000000000000" pitchFamily="2" charset="2"/>
                <a:buChar char="q"/>
              </a:pPr>
              <a:endParaRPr lang="id-ID" sz="1600" dirty="0">
                <a:solidFill>
                  <a:schemeClr val="bg1"/>
                </a:solidFill>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109702EB-FD05-47B9-9A3C-96BA4CD6112D}"/>
              </a:ext>
            </a:extLst>
          </p:cNvPr>
          <p:cNvGrpSpPr/>
          <p:nvPr/>
        </p:nvGrpSpPr>
        <p:grpSpPr>
          <a:xfrm>
            <a:off x="5458706" y="4316238"/>
            <a:ext cx="4106723" cy="2416572"/>
            <a:chOff x="7488462" y="4465614"/>
            <a:chExt cx="2076966" cy="713097"/>
          </a:xfrm>
        </p:grpSpPr>
        <p:sp>
          <p:nvSpPr>
            <p:cNvPr id="110" name="Speech Bubble: Rectangle with Corners Rounded 109">
              <a:extLst>
                <a:ext uri="{FF2B5EF4-FFF2-40B4-BE49-F238E27FC236}">
                  <a16:creationId xmlns:a16="http://schemas.microsoft.com/office/drawing/2014/main" id="{AAF1F5CA-2C42-4BE9-8239-73CA047F74B6}"/>
                </a:ext>
              </a:extLst>
            </p:cNvPr>
            <p:cNvSpPr/>
            <p:nvPr/>
          </p:nvSpPr>
          <p:spPr>
            <a:xfrm flipH="1" flipV="1">
              <a:off x="7488462" y="4465614"/>
              <a:ext cx="2076966" cy="713097"/>
            </a:xfrm>
            <a:prstGeom prst="wedgeRoundRectCallout">
              <a:avLst>
                <a:gd name="adj1" fmla="val -16795"/>
                <a:gd name="adj2" fmla="val 110614"/>
                <a:gd name="adj3" fmla="val 16667"/>
              </a:avLst>
            </a:prstGeom>
            <a:solidFill>
              <a:srgbClr val="E4DDD5"/>
            </a:solidFill>
            <a:ln w="19050">
              <a:solidFill>
                <a:schemeClr val="tx1">
                  <a:lumMod val="85000"/>
                  <a:lumOff val="15000"/>
                </a:schemeClr>
              </a:solidFill>
            </a:ln>
            <a:effectLst>
              <a:outerShdw blurRad="127000" dist="1905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19" name="TextBox 218">
              <a:extLst>
                <a:ext uri="{FF2B5EF4-FFF2-40B4-BE49-F238E27FC236}">
                  <a16:creationId xmlns:a16="http://schemas.microsoft.com/office/drawing/2014/main" id="{CE994CD2-F749-485F-BDC5-A983A42658AC}"/>
                </a:ext>
              </a:extLst>
            </p:cNvPr>
            <p:cNvSpPr txBox="1"/>
            <p:nvPr/>
          </p:nvSpPr>
          <p:spPr>
            <a:xfrm rot="10800000">
              <a:off x="7698621" y="4658274"/>
              <a:ext cx="1767349" cy="81739"/>
            </a:xfrm>
            <a:prstGeom prst="rect">
              <a:avLst/>
            </a:prstGeom>
            <a:noFill/>
            <a:effectLst>
              <a:outerShdw blurRad="50800" dist="25400" dir="2700000" algn="tl" rotWithShape="0">
                <a:prstClr val="black">
                  <a:alpha val="40000"/>
                </a:prstClr>
              </a:outerShdw>
            </a:effectLst>
          </p:spPr>
          <p:txBody>
            <a:bodyPr wrap="square" rtlCol="0">
              <a:spAutoFit/>
            </a:bodyPr>
            <a:lstStyle/>
            <a:p>
              <a:pPr algn="ctr"/>
              <a:endParaRPr lang="id-ID" sz="1200" dirty="0">
                <a:solidFill>
                  <a:srgbClr val="7A654E"/>
                </a:solidFill>
                <a:latin typeface="Times New Roman" panose="02020603050405020304" pitchFamily="18" charset="0"/>
                <a:cs typeface="Times New Roman" panose="02020603050405020304" pitchFamily="18" charset="0"/>
              </a:endParaRPr>
            </a:p>
          </p:txBody>
        </p:sp>
      </p:grpSp>
      <p:pic>
        <p:nvPicPr>
          <p:cNvPr id="220" name="Picture 219">
            <a:extLst>
              <a:ext uri="{FF2B5EF4-FFF2-40B4-BE49-F238E27FC236}">
                <a16:creationId xmlns:a16="http://schemas.microsoft.com/office/drawing/2014/main" id="{58203C97-F792-470E-8503-27FFBAD5C9C5}"/>
              </a:ext>
            </a:extLst>
          </p:cNvPr>
          <p:cNvPicPr>
            <a:picLocks noChangeAspect="1"/>
          </p:cNvPicPr>
          <p:nvPr/>
        </p:nvPicPr>
        <p:blipFill rotWithShape="1">
          <a:blip r:embed="rId3">
            <a:extLst>
              <a:ext uri="{28A0092B-C50C-407E-A947-70E740481C1C}">
                <a14:useLocalDpi xmlns:a14="http://schemas.microsoft.com/office/drawing/2010/main" val="0"/>
              </a:ext>
            </a:extLst>
          </a:blip>
          <a:srcRect l="67104" t="46092" r="13550" b="23232"/>
          <a:stretch/>
        </p:blipFill>
        <p:spPr>
          <a:xfrm rot="307023">
            <a:off x="9322558" y="3343155"/>
            <a:ext cx="803854" cy="849783"/>
          </a:xfrm>
          <a:prstGeom prst="rect">
            <a:avLst/>
          </a:prstGeom>
          <a:effectLst>
            <a:outerShdw blurRad="190500" dist="63500" dir="2700000" algn="tl" rotWithShape="0">
              <a:prstClr val="black">
                <a:alpha val="19000"/>
              </a:prstClr>
            </a:outerShdw>
          </a:effectLst>
        </p:spPr>
      </p:pic>
      <p:pic>
        <p:nvPicPr>
          <p:cNvPr id="221" name="Picture 220">
            <a:extLst>
              <a:ext uri="{FF2B5EF4-FFF2-40B4-BE49-F238E27FC236}">
                <a16:creationId xmlns:a16="http://schemas.microsoft.com/office/drawing/2014/main" id="{19AC0AC7-A102-43CE-8303-05E4FA293B58}"/>
              </a:ext>
            </a:extLst>
          </p:cNvPr>
          <p:cNvPicPr>
            <a:picLocks noChangeAspect="1"/>
          </p:cNvPicPr>
          <p:nvPr/>
        </p:nvPicPr>
        <p:blipFill rotWithShape="1">
          <a:blip r:embed="rId3">
            <a:extLst>
              <a:ext uri="{28A0092B-C50C-407E-A947-70E740481C1C}">
                <a14:useLocalDpi xmlns:a14="http://schemas.microsoft.com/office/drawing/2010/main" val="0"/>
              </a:ext>
            </a:extLst>
          </a:blip>
          <a:srcRect l="67104" t="46092" r="13550" b="23232"/>
          <a:stretch/>
        </p:blipFill>
        <p:spPr>
          <a:xfrm rot="21292977" flipH="1">
            <a:off x="886538" y="2632958"/>
            <a:ext cx="803854" cy="849783"/>
          </a:xfrm>
          <a:prstGeom prst="rect">
            <a:avLst/>
          </a:prstGeom>
          <a:effectLst>
            <a:outerShdw blurRad="190500" dist="63500" dir="2700000" algn="tl" rotWithShape="0">
              <a:prstClr val="black">
                <a:alpha val="19000"/>
              </a:prstClr>
            </a:outerShdw>
          </a:effectLst>
        </p:spPr>
      </p:pic>
      <p:grpSp>
        <p:nvGrpSpPr>
          <p:cNvPr id="224" name="Group 223">
            <a:extLst>
              <a:ext uri="{FF2B5EF4-FFF2-40B4-BE49-F238E27FC236}">
                <a16:creationId xmlns:a16="http://schemas.microsoft.com/office/drawing/2014/main" id="{6435A647-A892-4CDE-AA98-51FB32C9C359}"/>
              </a:ext>
            </a:extLst>
          </p:cNvPr>
          <p:cNvGrpSpPr/>
          <p:nvPr/>
        </p:nvGrpSpPr>
        <p:grpSpPr>
          <a:xfrm>
            <a:off x="9819343" y="4638111"/>
            <a:ext cx="1025958" cy="2438016"/>
            <a:chOff x="7150347" y="4793783"/>
            <a:chExt cx="762402" cy="1811720"/>
          </a:xfrm>
        </p:grpSpPr>
        <p:sp>
          <p:nvSpPr>
            <p:cNvPr id="225" name="Oval 224">
              <a:extLst>
                <a:ext uri="{FF2B5EF4-FFF2-40B4-BE49-F238E27FC236}">
                  <a16:creationId xmlns:a16="http://schemas.microsoft.com/office/drawing/2014/main" id="{9FE526B3-33EF-439B-B1A8-9E80253B8620}"/>
                </a:ext>
              </a:extLst>
            </p:cNvPr>
            <p:cNvSpPr/>
            <p:nvPr/>
          </p:nvSpPr>
          <p:spPr>
            <a:xfrm>
              <a:off x="7158768" y="6350382"/>
              <a:ext cx="753981" cy="255121"/>
            </a:xfrm>
            <a:prstGeom prst="ellipse">
              <a:avLst/>
            </a:prstGeom>
            <a:solidFill>
              <a:schemeClr val="tx1">
                <a:lumMod val="75000"/>
                <a:lumOff val="25000"/>
                <a:alpha val="42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pic>
          <p:nvPicPr>
            <p:cNvPr id="226" name="Picture 225">
              <a:extLst>
                <a:ext uri="{FF2B5EF4-FFF2-40B4-BE49-F238E27FC236}">
                  <a16:creationId xmlns:a16="http://schemas.microsoft.com/office/drawing/2014/main" id="{69DA0179-685F-4DFA-ADD0-E98EEAF0F1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0347" y="4793783"/>
              <a:ext cx="687573" cy="1672783"/>
            </a:xfrm>
            <a:prstGeom prst="rect">
              <a:avLst/>
            </a:prstGeom>
            <a:effectLst>
              <a:outerShdw blurRad="266700" dist="38100" dir="18900000" algn="bl" rotWithShape="0">
                <a:prstClr val="black">
                  <a:alpha val="40000"/>
                </a:prstClr>
              </a:outerShdw>
            </a:effectLst>
          </p:spPr>
        </p:pic>
      </p:grpSp>
      <p:grpSp>
        <p:nvGrpSpPr>
          <p:cNvPr id="227" name="Group 226">
            <a:extLst>
              <a:ext uri="{FF2B5EF4-FFF2-40B4-BE49-F238E27FC236}">
                <a16:creationId xmlns:a16="http://schemas.microsoft.com/office/drawing/2014/main" id="{B47B3CCF-1F4A-4F94-A0B0-F0DCB05585FE}"/>
              </a:ext>
            </a:extLst>
          </p:cNvPr>
          <p:cNvGrpSpPr/>
          <p:nvPr/>
        </p:nvGrpSpPr>
        <p:grpSpPr>
          <a:xfrm>
            <a:off x="9630856" y="5453851"/>
            <a:ext cx="661508" cy="1571963"/>
            <a:chOff x="7150347" y="4793783"/>
            <a:chExt cx="762402" cy="1811720"/>
          </a:xfrm>
        </p:grpSpPr>
        <p:sp>
          <p:nvSpPr>
            <p:cNvPr id="228" name="Oval 227">
              <a:extLst>
                <a:ext uri="{FF2B5EF4-FFF2-40B4-BE49-F238E27FC236}">
                  <a16:creationId xmlns:a16="http://schemas.microsoft.com/office/drawing/2014/main" id="{6F41ADD5-3F82-4E79-857B-E3CA3A8C9E56}"/>
                </a:ext>
              </a:extLst>
            </p:cNvPr>
            <p:cNvSpPr/>
            <p:nvPr/>
          </p:nvSpPr>
          <p:spPr>
            <a:xfrm>
              <a:off x="7158768" y="6350382"/>
              <a:ext cx="753981" cy="255121"/>
            </a:xfrm>
            <a:prstGeom prst="ellipse">
              <a:avLst/>
            </a:prstGeom>
            <a:solidFill>
              <a:schemeClr val="tx1">
                <a:lumMod val="75000"/>
                <a:lumOff val="25000"/>
                <a:alpha val="42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pic>
          <p:nvPicPr>
            <p:cNvPr id="229" name="Picture 228">
              <a:extLst>
                <a:ext uri="{FF2B5EF4-FFF2-40B4-BE49-F238E27FC236}">
                  <a16:creationId xmlns:a16="http://schemas.microsoft.com/office/drawing/2014/main" id="{8C25B2CF-AFEE-42AA-8643-4CA18EF619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0347" y="4793783"/>
              <a:ext cx="687573" cy="1672783"/>
            </a:xfrm>
            <a:prstGeom prst="rect">
              <a:avLst/>
            </a:prstGeom>
            <a:effectLst>
              <a:outerShdw blurRad="266700" dist="38100" dir="18900000" algn="bl" rotWithShape="0">
                <a:prstClr val="black">
                  <a:alpha val="40000"/>
                </a:prstClr>
              </a:outerShdw>
            </a:effectLst>
          </p:spPr>
        </p:pic>
      </p:grpSp>
      <p:sp>
        <p:nvSpPr>
          <p:cNvPr id="124" name="TextBox 123">
            <a:extLst>
              <a:ext uri="{FF2B5EF4-FFF2-40B4-BE49-F238E27FC236}">
                <a16:creationId xmlns:a16="http://schemas.microsoft.com/office/drawing/2014/main" id="{2E8299FD-B70D-4576-8389-934AEC7FAC20}"/>
              </a:ext>
            </a:extLst>
          </p:cNvPr>
          <p:cNvSpPr txBox="1"/>
          <p:nvPr/>
        </p:nvSpPr>
        <p:spPr>
          <a:xfrm>
            <a:off x="5523353" y="4400055"/>
            <a:ext cx="4045030" cy="2492990"/>
          </a:xfrm>
          <a:prstGeom prst="rect">
            <a:avLst/>
          </a:prstGeom>
          <a:noFill/>
        </p:spPr>
        <p:txBody>
          <a:bodyPr wrap="square">
            <a:spAutoFit/>
          </a:bodyPr>
          <a:lstStyle/>
          <a:p>
            <a:pPr marL="171450" indent="-171450" algn="just">
              <a:buFont typeface="Wingdings" panose="05000000000000000000" pitchFamily="2" charset="2"/>
              <a:buChar char="q"/>
            </a:pPr>
            <a:r>
              <a:rPr lang="en-US" sz="1200" dirty="0">
                <a:latin typeface="Times New Roman" panose="02020603050405020304" pitchFamily="18" charset="0"/>
                <a:cs typeface="Times New Roman" panose="02020603050405020304" pitchFamily="18" charset="0"/>
              </a:rPr>
              <a:t>Here, we connect Python with the Arduino using </a:t>
            </a:r>
            <a:r>
              <a:rPr lang="en-US" sz="1200" dirty="0" err="1">
                <a:latin typeface="Times New Roman" panose="02020603050405020304" pitchFamily="18" charset="0"/>
                <a:cs typeface="Times New Roman" panose="02020603050405020304" pitchFamily="18" charset="0"/>
              </a:rPr>
              <a:t>pyFirmata</a:t>
            </a:r>
            <a:r>
              <a:rPr lang="en-US" sz="1200" dirty="0">
                <a:latin typeface="Times New Roman" panose="02020603050405020304" pitchFamily="18" charset="0"/>
                <a:cs typeface="Times New Roman" panose="02020603050405020304" pitchFamily="18" charset="0"/>
              </a:rPr>
              <a:t>. </a:t>
            </a:r>
          </a:p>
          <a:p>
            <a:pPr algn="just"/>
            <a:endParaRPr lang="en-US" sz="1200" dirty="0">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q"/>
            </a:pPr>
            <a:r>
              <a:rPr lang="en-US" sz="1200" dirty="0">
                <a:latin typeface="Times New Roman" panose="02020603050405020304" pitchFamily="18" charset="0"/>
                <a:cs typeface="Times New Roman" panose="02020603050405020304" pitchFamily="18" charset="0"/>
              </a:rPr>
              <a:t>With this we will be able to establish an interface by which Python can communicate with the </a:t>
            </a:r>
            <a:r>
              <a:rPr lang="en-US" sz="1200" dirty="0" err="1">
                <a:latin typeface="Times New Roman" panose="02020603050405020304" pitchFamily="18" charset="0"/>
                <a:cs typeface="Times New Roman" panose="02020603050405020304" pitchFamily="18" charset="0"/>
              </a:rPr>
              <a:t>Arudino</a:t>
            </a:r>
            <a:r>
              <a:rPr lang="en-US" sz="1200" dirty="0">
                <a:latin typeface="Times New Roman" panose="02020603050405020304" pitchFamily="18" charset="0"/>
                <a:cs typeface="Times New Roman" panose="02020603050405020304" pitchFamily="18" charset="0"/>
              </a:rPr>
              <a:t> Micro </a:t>
            </a:r>
            <a:r>
              <a:rPr lang="en-US" sz="1200" dirty="0" err="1">
                <a:latin typeface="Times New Roman" panose="02020603050405020304" pitchFamily="18" charset="0"/>
                <a:cs typeface="Times New Roman" panose="02020603050405020304" pitchFamily="18" charset="0"/>
              </a:rPr>
              <a:t>controlloer</a:t>
            </a:r>
            <a:r>
              <a:rPr lang="en-US" sz="1200" dirty="0">
                <a:latin typeface="Times New Roman" panose="02020603050405020304" pitchFamily="18" charset="0"/>
                <a:cs typeface="Times New Roman" panose="02020603050405020304" pitchFamily="18" charset="0"/>
              </a:rPr>
              <a:t>.</a:t>
            </a:r>
          </a:p>
          <a:p>
            <a:pPr algn="just"/>
            <a:endParaRPr lang="en-US" sz="1200" dirty="0">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q"/>
            </a:pPr>
            <a:r>
              <a:rPr lang="en-US" sz="1200" dirty="0">
                <a:latin typeface="Times New Roman" panose="02020603050405020304" pitchFamily="18" charset="0"/>
                <a:cs typeface="Times New Roman" panose="02020603050405020304" pitchFamily="18" charset="0"/>
              </a:rPr>
              <a:t>Then a servo motor is also connected with the Arduino which is simulated with the help of commands from Python.</a:t>
            </a:r>
          </a:p>
          <a:p>
            <a:pPr algn="just"/>
            <a:endParaRPr lang="en-US" sz="1200" dirty="0">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q"/>
            </a:pPr>
            <a:r>
              <a:rPr lang="en-US" sz="1200" dirty="0">
                <a:latin typeface="Times New Roman" panose="02020603050405020304" pitchFamily="18" charset="0"/>
                <a:cs typeface="Times New Roman" panose="02020603050405020304" pitchFamily="18" charset="0"/>
              </a:rPr>
              <a:t>This is then used to open the gate (Servo motor) if the vehicle belongs to the resident only.</a:t>
            </a:r>
          </a:p>
          <a:p>
            <a:pPr marL="171450" indent="-171450" algn="just">
              <a:buFont typeface="Wingdings" panose="05000000000000000000" pitchFamily="2" charset="2"/>
              <a:buChar char="q"/>
            </a:pPr>
            <a:endParaRPr lang="en-IN" sz="12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341190CE-2180-D81E-129B-17DBF8377AE5}"/>
              </a:ext>
            </a:extLst>
          </p:cNvPr>
          <p:cNvSpPr txBox="1"/>
          <p:nvPr/>
        </p:nvSpPr>
        <p:spPr>
          <a:xfrm>
            <a:off x="1221622" y="4503993"/>
            <a:ext cx="4045030" cy="2308324"/>
          </a:xfrm>
          <a:prstGeom prst="rect">
            <a:avLst/>
          </a:prstGeom>
          <a:noFill/>
        </p:spPr>
        <p:txBody>
          <a:bodyPr wrap="square">
            <a:spAutoFit/>
          </a:bodyPr>
          <a:lstStyle/>
          <a:p>
            <a:pPr marL="285750" indent="-285750" algn="just">
              <a:buFont typeface="Wingdings" panose="05000000000000000000" pitchFamily="2" charset="2"/>
              <a:buChar char="q"/>
            </a:pPr>
            <a:r>
              <a:rPr lang="en-US" sz="1600" dirty="0">
                <a:solidFill>
                  <a:schemeClr val="bg1"/>
                </a:solidFill>
                <a:latin typeface="Times New Roman" panose="02020603050405020304" pitchFamily="18" charset="0"/>
                <a:cs typeface="Times New Roman" panose="02020603050405020304" pitchFamily="18" charset="0"/>
              </a:rPr>
              <a:t>After the extraction of the characters from the number plate, the identified number is recorded in a csv file</a:t>
            </a:r>
          </a:p>
          <a:p>
            <a:pPr algn="just"/>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dirty="0">
                <a:solidFill>
                  <a:schemeClr val="bg1"/>
                </a:solidFill>
                <a:latin typeface="Times New Roman" panose="02020603050405020304" pitchFamily="18" charset="0"/>
                <a:cs typeface="Times New Roman" panose="02020603050405020304" pitchFamily="18" charset="0"/>
              </a:rPr>
              <a:t>Each plate checked with the existing resident data to verify the legitimacy and permit entry to the residents. </a:t>
            </a:r>
          </a:p>
          <a:p>
            <a:pPr marL="285750" indent="-285750" algn="just">
              <a:buFont typeface="Wingdings" panose="05000000000000000000" pitchFamily="2" charset="2"/>
              <a:buChar char="q"/>
            </a:pPr>
            <a:endParaRPr lang="id-ID" sz="1600" dirty="0">
              <a:solidFill>
                <a:schemeClr val="bg1"/>
              </a:solidFill>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1255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anim calcmode="lin" valueType="num">
                                      <p:cBhvr>
                                        <p:cTn id="8" dur="500" fill="hold"/>
                                        <p:tgtEl>
                                          <p:spTgt spid="73"/>
                                        </p:tgtEl>
                                        <p:attrNameLst>
                                          <p:attrName>ppt_x</p:attrName>
                                        </p:attrNameLst>
                                      </p:cBhvr>
                                      <p:tavLst>
                                        <p:tav tm="0">
                                          <p:val>
                                            <p:strVal val="#ppt_x"/>
                                          </p:val>
                                        </p:tav>
                                        <p:tav tm="100000">
                                          <p:val>
                                            <p:strVal val="#ppt_x"/>
                                          </p:val>
                                        </p:tav>
                                      </p:tavLst>
                                    </p:anim>
                                    <p:anim calcmode="lin" valueType="num">
                                      <p:cBhvr>
                                        <p:cTn id="9" dur="500" fill="hold"/>
                                        <p:tgtEl>
                                          <p:spTgt spid="7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anim calcmode="lin" valueType="num">
                                      <p:cBhvr>
                                        <p:cTn id="13" dur="500" fill="hold"/>
                                        <p:tgtEl>
                                          <p:spTgt spid="63"/>
                                        </p:tgtEl>
                                        <p:attrNameLst>
                                          <p:attrName>ppt_x</p:attrName>
                                        </p:attrNameLst>
                                      </p:cBhvr>
                                      <p:tavLst>
                                        <p:tav tm="0">
                                          <p:val>
                                            <p:strVal val="#ppt_x"/>
                                          </p:val>
                                        </p:tav>
                                        <p:tav tm="100000">
                                          <p:val>
                                            <p:strVal val="#ppt_x"/>
                                          </p:val>
                                        </p:tav>
                                      </p:tavLst>
                                    </p:anim>
                                    <p:anim calcmode="lin" valueType="num">
                                      <p:cBhvr>
                                        <p:cTn id="14" dur="500" fill="hold"/>
                                        <p:tgtEl>
                                          <p:spTgt spid="6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anim calcmode="lin" valueType="num">
                                      <p:cBhvr>
                                        <p:cTn id="18" dur="500" fill="hold"/>
                                        <p:tgtEl>
                                          <p:spTgt spid="74"/>
                                        </p:tgtEl>
                                        <p:attrNameLst>
                                          <p:attrName>ppt_x</p:attrName>
                                        </p:attrNameLst>
                                      </p:cBhvr>
                                      <p:tavLst>
                                        <p:tav tm="0">
                                          <p:val>
                                            <p:strVal val="#ppt_x"/>
                                          </p:val>
                                        </p:tav>
                                        <p:tav tm="100000">
                                          <p:val>
                                            <p:strVal val="#ppt_x"/>
                                          </p:val>
                                        </p:tav>
                                      </p:tavLst>
                                    </p:anim>
                                    <p:anim calcmode="lin" valueType="num">
                                      <p:cBhvr>
                                        <p:cTn id="19" dur="500" fill="hold"/>
                                        <p:tgtEl>
                                          <p:spTgt spid="74"/>
                                        </p:tgtEl>
                                        <p:attrNameLst>
                                          <p:attrName>ppt_y</p:attrName>
                                        </p:attrNameLst>
                                      </p:cBhvr>
                                      <p:tavLst>
                                        <p:tav tm="0">
                                          <p:val>
                                            <p:strVal val="#ppt_y-.1"/>
                                          </p:val>
                                        </p:tav>
                                        <p:tav tm="100000">
                                          <p:val>
                                            <p:strVal val="#ppt_y"/>
                                          </p:val>
                                        </p:tav>
                                      </p:tavLst>
                                    </p:anim>
                                  </p:childTnLst>
                                </p:cTn>
                              </p:par>
                              <p:par>
                                <p:cTn id="20" presetID="53" presetClass="entr" presetSubtype="16"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750" fill="hold"/>
                                        <p:tgtEl>
                                          <p:spTgt spid="2"/>
                                        </p:tgtEl>
                                        <p:attrNameLst>
                                          <p:attrName>ppt_w</p:attrName>
                                        </p:attrNameLst>
                                      </p:cBhvr>
                                      <p:tavLst>
                                        <p:tav tm="0">
                                          <p:val>
                                            <p:fltVal val="0"/>
                                          </p:val>
                                        </p:tav>
                                        <p:tav tm="100000">
                                          <p:val>
                                            <p:strVal val="#ppt_w"/>
                                          </p:val>
                                        </p:tav>
                                      </p:tavLst>
                                    </p:anim>
                                    <p:anim calcmode="lin" valueType="num">
                                      <p:cBhvr>
                                        <p:cTn id="23" dur="750" fill="hold"/>
                                        <p:tgtEl>
                                          <p:spTgt spid="2"/>
                                        </p:tgtEl>
                                        <p:attrNameLst>
                                          <p:attrName>ppt_h</p:attrName>
                                        </p:attrNameLst>
                                      </p:cBhvr>
                                      <p:tavLst>
                                        <p:tav tm="0">
                                          <p:val>
                                            <p:fltVal val="0"/>
                                          </p:val>
                                        </p:tav>
                                        <p:tav tm="100000">
                                          <p:val>
                                            <p:strVal val="#ppt_h"/>
                                          </p:val>
                                        </p:tav>
                                      </p:tavLst>
                                    </p:anim>
                                    <p:animEffect transition="in" filter="fade">
                                      <p:cBhvr>
                                        <p:cTn id="24" dur="750"/>
                                        <p:tgtEl>
                                          <p:spTgt spid="2"/>
                                        </p:tgtEl>
                                      </p:cBhvr>
                                    </p:animEffect>
                                  </p:childTnLst>
                                </p:cTn>
                              </p:par>
                              <p:par>
                                <p:cTn id="25" presetID="53"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750" fill="hold"/>
                                        <p:tgtEl>
                                          <p:spTgt spid="10"/>
                                        </p:tgtEl>
                                        <p:attrNameLst>
                                          <p:attrName>ppt_w</p:attrName>
                                        </p:attrNameLst>
                                      </p:cBhvr>
                                      <p:tavLst>
                                        <p:tav tm="0">
                                          <p:val>
                                            <p:fltVal val="0"/>
                                          </p:val>
                                        </p:tav>
                                        <p:tav tm="100000">
                                          <p:val>
                                            <p:strVal val="#ppt_w"/>
                                          </p:val>
                                        </p:tav>
                                      </p:tavLst>
                                    </p:anim>
                                    <p:anim calcmode="lin" valueType="num">
                                      <p:cBhvr>
                                        <p:cTn id="28" dur="750" fill="hold"/>
                                        <p:tgtEl>
                                          <p:spTgt spid="10"/>
                                        </p:tgtEl>
                                        <p:attrNameLst>
                                          <p:attrName>ppt_h</p:attrName>
                                        </p:attrNameLst>
                                      </p:cBhvr>
                                      <p:tavLst>
                                        <p:tav tm="0">
                                          <p:val>
                                            <p:fltVal val="0"/>
                                          </p:val>
                                        </p:tav>
                                        <p:tav tm="100000">
                                          <p:val>
                                            <p:strVal val="#ppt_h"/>
                                          </p:val>
                                        </p:tav>
                                      </p:tavLst>
                                    </p:anim>
                                    <p:animEffect transition="in" filter="fade">
                                      <p:cBhvr>
                                        <p:cTn id="29" dur="750"/>
                                        <p:tgtEl>
                                          <p:spTgt spid="10"/>
                                        </p:tgtEl>
                                      </p:cBhvr>
                                    </p:animEffect>
                                  </p:childTnLst>
                                </p:cTn>
                              </p:par>
                              <p:par>
                                <p:cTn id="30" presetID="32" presetClass="emph" presetSubtype="0" repeatCount="indefinite" fill="hold" nodeType="withEffect">
                                  <p:stCondLst>
                                    <p:cond delay="0"/>
                                  </p:stCondLst>
                                  <p:childTnLst>
                                    <p:animRot by="120000">
                                      <p:cBhvr>
                                        <p:cTn id="31" dur="200" fill="hold">
                                          <p:stCondLst>
                                            <p:cond delay="0"/>
                                          </p:stCondLst>
                                        </p:cTn>
                                        <p:tgtEl>
                                          <p:spTgt spid="84"/>
                                        </p:tgtEl>
                                        <p:attrNameLst>
                                          <p:attrName>r</p:attrName>
                                        </p:attrNameLst>
                                      </p:cBhvr>
                                    </p:animRot>
                                    <p:animRot by="-240000">
                                      <p:cBhvr>
                                        <p:cTn id="32" dur="400" fill="hold">
                                          <p:stCondLst>
                                            <p:cond delay="400"/>
                                          </p:stCondLst>
                                        </p:cTn>
                                        <p:tgtEl>
                                          <p:spTgt spid="84"/>
                                        </p:tgtEl>
                                        <p:attrNameLst>
                                          <p:attrName>r</p:attrName>
                                        </p:attrNameLst>
                                      </p:cBhvr>
                                    </p:animRot>
                                    <p:animRot by="240000">
                                      <p:cBhvr>
                                        <p:cTn id="33" dur="400" fill="hold">
                                          <p:stCondLst>
                                            <p:cond delay="800"/>
                                          </p:stCondLst>
                                        </p:cTn>
                                        <p:tgtEl>
                                          <p:spTgt spid="84"/>
                                        </p:tgtEl>
                                        <p:attrNameLst>
                                          <p:attrName>r</p:attrName>
                                        </p:attrNameLst>
                                      </p:cBhvr>
                                    </p:animRot>
                                    <p:animRot by="-240000">
                                      <p:cBhvr>
                                        <p:cTn id="34" dur="400" fill="hold">
                                          <p:stCondLst>
                                            <p:cond delay="1200"/>
                                          </p:stCondLst>
                                        </p:cTn>
                                        <p:tgtEl>
                                          <p:spTgt spid="84"/>
                                        </p:tgtEl>
                                        <p:attrNameLst>
                                          <p:attrName>r</p:attrName>
                                        </p:attrNameLst>
                                      </p:cBhvr>
                                    </p:animRot>
                                    <p:animRot by="120000">
                                      <p:cBhvr>
                                        <p:cTn id="35" dur="400" fill="hold">
                                          <p:stCondLst>
                                            <p:cond delay="1600"/>
                                          </p:stCondLst>
                                        </p:cTn>
                                        <p:tgtEl>
                                          <p:spTgt spid="84"/>
                                        </p:tgtEl>
                                        <p:attrNameLst>
                                          <p:attrName>r</p:attrName>
                                        </p:attrNameLst>
                                      </p:cBhvr>
                                    </p:animRot>
                                  </p:childTnLst>
                                </p:cTn>
                              </p:par>
                              <p:par>
                                <p:cTn id="36" presetID="32" presetClass="emph" presetSubtype="0" repeatCount="indefinite" fill="hold" nodeType="withEffect">
                                  <p:stCondLst>
                                    <p:cond delay="0"/>
                                  </p:stCondLst>
                                  <p:childTnLst>
                                    <p:animRot by="120000">
                                      <p:cBhvr>
                                        <p:cTn id="37" dur="200" fill="hold">
                                          <p:stCondLst>
                                            <p:cond delay="0"/>
                                          </p:stCondLst>
                                        </p:cTn>
                                        <p:tgtEl>
                                          <p:spTgt spid="100"/>
                                        </p:tgtEl>
                                        <p:attrNameLst>
                                          <p:attrName>r</p:attrName>
                                        </p:attrNameLst>
                                      </p:cBhvr>
                                    </p:animRot>
                                    <p:animRot by="-240000">
                                      <p:cBhvr>
                                        <p:cTn id="38" dur="400" fill="hold">
                                          <p:stCondLst>
                                            <p:cond delay="400"/>
                                          </p:stCondLst>
                                        </p:cTn>
                                        <p:tgtEl>
                                          <p:spTgt spid="100"/>
                                        </p:tgtEl>
                                        <p:attrNameLst>
                                          <p:attrName>r</p:attrName>
                                        </p:attrNameLst>
                                      </p:cBhvr>
                                    </p:animRot>
                                    <p:animRot by="240000">
                                      <p:cBhvr>
                                        <p:cTn id="39" dur="400" fill="hold">
                                          <p:stCondLst>
                                            <p:cond delay="800"/>
                                          </p:stCondLst>
                                        </p:cTn>
                                        <p:tgtEl>
                                          <p:spTgt spid="100"/>
                                        </p:tgtEl>
                                        <p:attrNameLst>
                                          <p:attrName>r</p:attrName>
                                        </p:attrNameLst>
                                      </p:cBhvr>
                                    </p:animRot>
                                    <p:animRot by="-240000">
                                      <p:cBhvr>
                                        <p:cTn id="40" dur="400" fill="hold">
                                          <p:stCondLst>
                                            <p:cond delay="1200"/>
                                          </p:stCondLst>
                                        </p:cTn>
                                        <p:tgtEl>
                                          <p:spTgt spid="100"/>
                                        </p:tgtEl>
                                        <p:attrNameLst>
                                          <p:attrName>r</p:attrName>
                                        </p:attrNameLst>
                                      </p:cBhvr>
                                    </p:animRot>
                                    <p:animRot by="120000">
                                      <p:cBhvr>
                                        <p:cTn id="41" dur="400" fill="hold">
                                          <p:stCondLst>
                                            <p:cond delay="1600"/>
                                          </p:stCondLst>
                                        </p:cTn>
                                        <p:tgtEl>
                                          <p:spTgt spid="100"/>
                                        </p:tgtEl>
                                        <p:attrNameLst>
                                          <p:attrName>r</p:attrName>
                                        </p:attrNameLst>
                                      </p:cBhvr>
                                    </p:animRot>
                                  </p:childTnLst>
                                </p:cTn>
                              </p:par>
                              <p:par>
                                <p:cTn id="42" presetID="53" presetClass="entr" presetSubtype="16" fill="hold" grpId="0" nodeType="withEffect">
                                  <p:stCondLst>
                                    <p:cond delay="0"/>
                                  </p:stCondLst>
                                  <p:childTnLst>
                                    <p:set>
                                      <p:cBhvr>
                                        <p:cTn id="43" dur="1" fill="hold">
                                          <p:stCondLst>
                                            <p:cond delay="0"/>
                                          </p:stCondLst>
                                        </p:cTn>
                                        <p:tgtEl>
                                          <p:spTgt spid="124"/>
                                        </p:tgtEl>
                                        <p:attrNameLst>
                                          <p:attrName>style.visibility</p:attrName>
                                        </p:attrNameLst>
                                      </p:cBhvr>
                                      <p:to>
                                        <p:strVal val="visible"/>
                                      </p:to>
                                    </p:set>
                                    <p:anim calcmode="lin" valueType="num">
                                      <p:cBhvr>
                                        <p:cTn id="44" dur="500" fill="hold"/>
                                        <p:tgtEl>
                                          <p:spTgt spid="124"/>
                                        </p:tgtEl>
                                        <p:attrNameLst>
                                          <p:attrName>ppt_w</p:attrName>
                                        </p:attrNameLst>
                                      </p:cBhvr>
                                      <p:tavLst>
                                        <p:tav tm="0">
                                          <p:val>
                                            <p:fltVal val="0"/>
                                          </p:val>
                                        </p:tav>
                                        <p:tav tm="100000">
                                          <p:val>
                                            <p:strVal val="#ppt_w"/>
                                          </p:val>
                                        </p:tav>
                                      </p:tavLst>
                                    </p:anim>
                                    <p:anim calcmode="lin" valueType="num">
                                      <p:cBhvr>
                                        <p:cTn id="45" dur="500" fill="hold"/>
                                        <p:tgtEl>
                                          <p:spTgt spid="124"/>
                                        </p:tgtEl>
                                        <p:attrNameLst>
                                          <p:attrName>ppt_h</p:attrName>
                                        </p:attrNameLst>
                                      </p:cBhvr>
                                      <p:tavLst>
                                        <p:tav tm="0">
                                          <p:val>
                                            <p:fltVal val="0"/>
                                          </p:val>
                                        </p:tav>
                                        <p:tav tm="100000">
                                          <p:val>
                                            <p:strVal val="#ppt_h"/>
                                          </p:val>
                                        </p:tav>
                                      </p:tavLst>
                                    </p:anim>
                                    <p:animEffect transition="in" filter="fade">
                                      <p:cBhvr>
                                        <p:cTn id="46" dur="500"/>
                                        <p:tgtEl>
                                          <p:spTgt spid="124"/>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ppt_w</p:attrName>
                                        </p:attrNameLst>
                                      </p:cBhvr>
                                      <p:tavLst>
                                        <p:tav tm="0">
                                          <p:val>
                                            <p:fltVal val="0"/>
                                          </p:val>
                                        </p:tav>
                                        <p:tav tm="100000">
                                          <p:val>
                                            <p:strVal val="#ppt_w"/>
                                          </p:val>
                                        </p:tav>
                                      </p:tavLst>
                                    </p:anim>
                                    <p:anim calcmode="lin" valueType="num">
                                      <p:cBhvr>
                                        <p:cTn id="50" dur="500" fill="hold"/>
                                        <p:tgtEl>
                                          <p:spTgt spid="13"/>
                                        </p:tgtEl>
                                        <p:attrNameLst>
                                          <p:attrName>ppt_h</p:attrName>
                                        </p:attrNameLst>
                                      </p:cBhvr>
                                      <p:tavLst>
                                        <p:tav tm="0">
                                          <p:val>
                                            <p:fltVal val="0"/>
                                          </p:val>
                                        </p:tav>
                                        <p:tav tm="100000">
                                          <p:val>
                                            <p:strVal val="#ppt_h"/>
                                          </p:val>
                                        </p:tav>
                                      </p:tavLst>
                                    </p:anim>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124"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5103A0-1921-42B0-B77C-0C4411CB95C9}"/>
              </a:ext>
            </a:extLst>
          </p:cNvPr>
          <p:cNvSpPr/>
          <p:nvPr/>
        </p:nvSpPr>
        <p:spPr>
          <a:xfrm>
            <a:off x="-108315" y="-6700"/>
            <a:ext cx="12217023" cy="6858000"/>
          </a:xfrm>
          <a:custGeom>
            <a:avLst/>
            <a:gdLst>
              <a:gd name="connsiteX0" fmla="*/ 0 w 12217023"/>
              <a:gd name="connsiteY0" fmla="*/ 0 h 6858000"/>
              <a:gd name="connsiteX1" fmla="*/ 11817626 w 12217023"/>
              <a:gd name="connsiteY1" fmla="*/ 0 h 6858000"/>
              <a:gd name="connsiteX2" fmla="*/ 11817626 w 12217023"/>
              <a:gd name="connsiteY2" fmla="*/ 246529 h 6858000"/>
              <a:gd name="connsiteX3" fmla="*/ 12102721 w 12217023"/>
              <a:gd name="connsiteY3" fmla="*/ 246529 h 6858000"/>
              <a:gd name="connsiteX4" fmla="*/ 12217023 w 12217023"/>
              <a:gd name="connsiteY4" fmla="*/ 360831 h 6858000"/>
              <a:gd name="connsiteX5" fmla="*/ 12217023 w 12217023"/>
              <a:gd name="connsiteY5" fmla="*/ 1611581 h 6858000"/>
              <a:gd name="connsiteX6" fmla="*/ 12102721 w 12217023"/>
              <a:gd name="connsiteY6" fmla="*/ 1725883 h 6858000"/>
              <a:gd name="connsiteX7" fmla="*/ 11817626 w 12217023"/>
              <a:gd name="connsiteY7" fmla="*/ 1725883 h 6858000"/>
              <a:gd name="connsiteX8" fmla="*/ 11817626 w 12217023"/>
              <a:gd name="connsiteY8" fmla="*/ 6858000 h 6858000"/>
              <a:gd name="connsiteX9" fmla="*/ 0 w 1221702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7023" h="6858000">
                <a:moveTo>
                  <a:pt x="0" y="0"/>
                </a:moveTo>
                <a:lnTo>
                  <a:pt x="11817626" y="0"/>
                </a:lnTo>
                <a:lnTo>
                  <a:pt x="11817626" y="246529"/>
                </a:lnTo>
                <a:lnTo>
                  <a:pt x="12102721" y="246529"/>
                </a:lnTo>
                <a:cubicBezTo>
                  <a:pt x="12165848" y="246529"/>
                  <a:pt x="12217023" y="297704"/>
                  <a:pt x="12217023" y="360831"/>
                </a:cubicBezTo>
                <a:lnTo>
                  <a:pt x="12217023" y="1611581"/>
                </a:lnTo>
                <a:cubicBezTo>
                  <a:pt x="12217023" y="1674708"/>
                  <a:pt x="12165848" y="1725883"/>
                  <a:pt x="12102721" y="1725883"/>
                </a:cubicBezTo>
                <a:lnTo>
                  <a:pt x="11817626" y="1725883"/>
                </a:lnTo>
                <a:lnTo>
                  <a:pt x="11817626" y="6858000"/>
                </a:lnTo>
                <a:lnTo>
                  <a:pt x="0" y="6858000"/>
                </a:lnTo>
                <a:close/>
              </a:path>
            </a:pathLst>
          </a:custGeom>
          <a:solidFill>
            <a:schemeClr val="bg1">
              <a:lumMod val="95000"/>
            </a:schemeClr>
          </a:solidFill>
          <a:ln>
            <a:solidFill>
              <a:schemeClr val="bg1">
                <a:lumMod val="9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D814057E-78FB-46A5-A982-2EC9E68D6C46}"/>
              </a:ext>
            </a:extLst>
          </p:cNvPr>
          <p:cNvSpPr/>
          <p:nvPr/>
        </p:nvSpPr>
        <p:spPr>
          <a:xfrm>
            <a:off x="-303228"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1449687 h 6858000"/>
              <a:gd name="connsiteX3" fmla="*/ 12079611 w 12193913"/>
              <a:gd name="connsiteY3" fmla="*/ 1449687 h 6858000"/>
              <a:gd name="connsiteX4" fmla="*/ 12193913 w 12193913"/>
              <a:gd name="connsiteY4" fmla="*/ 1563989 h 6858000"/>
              <a:gd name="connsiteX5" fmla="*/ 12193913 w 12193913"/>
              <a:gd name="connsiteY5" fmla="*/ 2814739 h 6858000"/>
              <a:gd name="connsiteX6" fmla="*/ 12079611 w 12193913"/>
              <a:gd name="connsiteY6" fmla="*/ 2929041 h 6858000"/>
              <a:gd name="connsiteX7" fmla="*/ 11817626 w 12193913"/>
              <a:gd name="connsiteY7" fmla="*/ 2929041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1449687"/>
                </a:lnTo>
                <a:lnTo>
                  <a:pt x="12079611" y="1449687"/>
                </a:lnTo>
                <a:cubicBezTo>
                  <a:pt x="12142738" y="1449687"/>
                  <a:pt x="12193913" y="1500862"/>
                  <a:pt x="12193913" y="1563989"/>
                </a:cubicBezTo>
                <a:lnTo>
                  <a:pt x="12193913" y="2814739"/>
                </a:lnTo>
                <a:cubicBezTo>
                  <a:pt x="12193913" y="2877866"/>
                  <a:pt x="12142738" y="2929041"/>
                  <a:pt x="12079611" y="2929041"/>
                </a:cubicBezTo>
                <a:lnTo>
                  <a:pt x="11817626" y="2929041"/>
                </a:lnTo>
                <a:lnTo>
                  <a:pt x="11817626" y="6858000"/>
                </a:lnTo>
                <a:lnTo>
                  <a:pt x="0" y="6858000"/>
                </a:lnTo>
                <a:close/>
              </a:path>
            </a:pathLst>
          </a:custGeom>
          <a:solidFill>
            <a:schemeClr val="bg1">
              <a:lumMod val="85000"/>
            </a:schemeClr>
          </a:solidFill>
          <a:ln>
            <a:solidFill>
              <a:schemeClr val="bg1">
                <a:lumMod val="8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22E19426-F382-4CB7-9114-B79C9A1635C0}"/>
              </a:ext>
            </a:extLst>
          </p:cNvPr>
          <p:cNvSpPr/>
          <p:nvPr/>
        </p:nvSpPr>
        <p:spPr>
          <a:xfrm>
            <a:off x="-522773"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2278545 h 6858000"/>
              <a:gd name="connsiteX3" fmla="*/ 12079611 w 12193913"/>
              <a:gd name="connsiteY3" fmla="*/ 2278545 h 6858000"/>
              <a:gd name="connsiteX4" fmla="*/ 12193913 w 12193913"/>
              <a:gd name="connsiteY4" fmla="*/ 2392847 h 6858000"/>
              <a:gd name="connsiteX5" fmla="*/ 12193913 w 12193913"/>
              <a:gd name="connsiteY5" fmla="*/ 3643597 h 6858000"/>
              <a:gd name="connsiteX6" fmla="*/ 12079611 w 12193913"/>
              <a:gd name="connsiteY6" fmla="*/ 3757899 h 6858000"/>
              <a:gd name="connsiteX7" fmla="*/ 11817626 w 12193913"/>
              <a:gd name="connsiteY7" fmla="*/ 3757899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2278545"/>
                </a:lnTo>
                <a:lnTo>
                  <a:pt x="12079611" y="2278545"/>
                </a:lnTo>
                <a:cubicBezTo>
                  <a:pt x="12142738" y="2278545"/>
                  <a:pt x="12193913" y="2329720"/>
                  <a:pt x="12193913" y="2392847"/>
                </a:cubicBezTo>
                <a:lnTo>
                  <a:pt x="12193913" y="3643597"/>
                </a:lnTo>
                <a:cubicBezTo>
                  <a:pt x="12193913" y="3706724"/>
                  <a:pt x="12142738" y="3757899"/>
                  <a:pt x="12079611" y="3757899"/>
                </a:cubicBezTo>
                <a:lnTo>
                  <a:pt x="11817626" y="3757899"/>
                </a:lnTo>
                <a:lnTo>
                  <a:pt x="11817626" y="6858000"/>
                </a:lnTo>
                <a:lnTo>
                  <a:pt x="0" y="6858000"/>
                </a:lnTo>
                <a:close/>
              </a:path>
            </a:pathLst>
          </a:custGeom>
          <a:solidFill>
            <a:schemeClr val="bg1">
              <a:lumMod val="75000"/>
            </a:schemeClr>
          </a:solidFill>
          <a:ln>
            <a:solidFill>
              <a:schemeClr val="bg1">
                <a:lumMod val="7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9B56B6DF-8B9E-4C0E-8C7B-E4338E1411D6}"/>
              </a:ext>
            </a:extLst>
          </p:cNvPr>
          <p:cNvSpPr/>
          <p:nvPr/>
        </p:nvSpPr>
        <p:spPr>
          <a:xfrm>
            <a:off x="-751373" y="-1675"/>
            <a:ext cx="12176422" cy="6858000"/>
          </a:xfrm>
          <a:custGeom>
            <a:avLst/>
            <a:gdLst>
              <a:gd name="connsiteX0" fmla="*/ 0 w 12176422"/>
              <a:gd name="connsiteY0" fmla="*/ 0 h 6858000"/>
              <a:gd name="connsiteX1" fmla="*/ 11817626 w 12176422"/>
              <a:gd name="connsiteY1" fmla="*/ 0 h 6858000"/>
              <a:gd name="connsiteX2" fmla="*/ 11817626 w 12176422"/>
              <a:gd name="connsiteY2" fmla="*/ 3179706 h 6858000"/>
              <a:gd name="connsiteX3" fmla="*/ 12062120 w 12176422"/>
              <a:gd name="connsiteY3" fmla="*/ 3179706 h 6858000"/>
              <a:gd name="connsiteX4" fmla="*/ 12176422 w 12176422"/>
              <a:gd name="connsiteY4" fmla="*/ 3294008 h 6858000"/>
              <a:gd name="connsiteX5" fmla="*/ 12176422 w 12176422"/>
              <a:gd name="connsiteY5" fmla="*/ 4544758 h 6858000"/>
              <a:gd name="connsiteX6" fmla="*/ 12062120 w 12176422"/>
              <a:gd name="connsiteY6" fmla="*/ 4659060 h 6858000"/>
              <a:gd name="connsiteX7" fmla="*/ 11817626 w 12176422"/>
              <a:gd name="connsiteY7" fmla="*/ 4659060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3179706"/>
                </a:lnTo>
                <a:lnTo>
                  <a:pt x="12062120" y="3179706"/>
                </a:lnTo>
                <a:cubicBezTo>
                  <a:pt x="12125247" y="3179706"/>
                  <a:pt x="12176422" y="3230881"/>
                  <a:pt x="12176422" y="3294008"/>
                </a:cubicBezTo>
                <a:lnTo>
                  <a:pt x="12176422" y="4544758"/>
                </a:lnTo>
                <a:cubicBezTo>
                  <a:pt x="12176422" y="4607885"/>
                  <a:pt x="12125247" y="4659060"/>
                  <a:pt x="12062120" y="4659060"/>
                </a:cubicBezTo>
                <a:lnTo>
                  <a:pt x="11817626" y="4659060"/>
                </a:lnTo>
                <a:lnTo>
                  <a:pt x="11817626" y="6858000"/>
                </a:lnTo>
                <a:lnTo>
                  <a:pt x="0" y="6858000"/>
                </a:lnTo>
                <a:close/>
              </a:path>
            </a:pathLst>
          </a:custGeom>
          <a:solidFill>
            <a:schemeClr val="bg1">
              <a:lumMod val="65000"/>
            </a:schemeClr>
          </a:solidFill>
          <a:ln>
            <a:solidFill>
              <a:schemeClr val="bg1">
                <a:lumMod val="6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1E9B10B5-61A4-494B-A925-0CD8CAB930D8}"/>
              </a:ext>
            </a:extLst>
          </p:cNvPr>
          <p:cNvSpPr/>
          <p:nvPr/>
        </p:nvSpPr>
        <p:spPr>
          <a:xfrm>
            <a:off x="-970918" y="-3350"/>
            <a:ext cx="12176422" cy="6858000"/>
          </a:xfrm>
          <a:custGeom>
            <a:avLst/>
            <a:gdLst>
              <a:gd name="connsiteX0" fmla="*/ 0 w 12176422"/>
              <a:gd name="connsiteY0" fmla="*/ 0 h 6858000"/>
              <a:gd name="connsiteX1" fmla="*/ 11817626 w 12176422"/>
              <a:gd name="connsiteY1" fmla="*/ 0 h 6858000"/>
              <a:gd name="connsiteX2" fmla="*/ 11817626 w 12176422"/>
              <a:gd name="connsiteY2" fmla="*/ 4080867 h 6858000"/>
              <a:gd name="connsiteX3" fmla="*/ 12062120 w 12176422"/>
              <a:gd name="connsiteY3" fmla="*/ 4080867 h 6858000"/>
              <a:gd name="connsiteX4" fmla="*/ 12176422 w 12176422"/>
              <a:gd name="connsiteY4" fmla="*/ 4195169 h 6858000"/>
              <a:gd name="connsiteX5" fmla="*/ 12176422 w 12176422"/>
              <a:gd name="connsiteY5" fmla="*/ 5445919 h 6858000"/>
              <a:gd name="connsiteX6" fmla="*/ 12062120 w 12176422"/>
              <a:gd name="connsiteY6" fmla="*/ 5560221 h 6858000"/>
              <a:gd name="connsiteX7" fmla="*/ 11817626 w 12176422"/>
              <a:gd name="connsiteY7" fmla="*/ 5560221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4080867"/>
                </a:lnTo>
                <a:lnTo>
                  <a:pt x="12062120" y="4080867"/>
                </a:lnTo>
                <a:cubicBezTo>
                  <a:pt x="12125247" y="4080867"/>
                  <a:pt x="12176422" y="4132042"/>
                  <a:pt x="12176422" y="4195169"/>
                </a:cubicBezTo>
                <a:lnTo>
                  <a:pt x="12176422" y="5445919"/>
                </a:lnTo>
                <a:cubicBezTo>
                  <a:pt x="12176422" y="5509046"/>
                  <a:pt x="12125247" y="5560221"/>
                  <a:pt x="12062120" y="5560221"/>
                </a:cubicBezTo>
                <a:lnTo>
                  <a:pt x="11817626" y="5560221"/>
                </a:lnTo>
                <a:lnTo>
                  <a:pt x="11817626" y="6858000"/>
                </a:lnTo>
                <a:lnTo>
                  <a:pt x="0" y="6858000"/>
                </a:lnTo>
                <a:close/>
              </a:path>
            </a:pathLst>
          </a:custGeom>
          <a:solidFill>
            <a:schemeClr val="bg1">
              <a:lumMod val="50000"/>
            </a:schemeClr>
          </a:solidFill>
          <a:ln>
            <a:solidFill>
              <a:schemeClr val="bg1">
                <a:lumMod val="50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12B54463-BB39-4189-A0D5-52022DD125C8}"/>
              </a:ext>
            </a:extLst>
          </p:cNvPr>
          <p:cNvSpPr/>
          <p:nvPr/>
        </p:nvSpPr>
        <p:spPr>
          <a:xfrm>
            <a:off x="-1190463" y="-5025"/>
            <a:ext cx="12176422" cy="6858000"/>
          </a:xfrm>
          <a:custGeom>
            <a:avLst/>
            <a:gdLst>
              <a:gd name="connsiteX0" fmla="*/ 0 w 12176422"/>
              <a:gd name="connsiteY0" fmla="*/ 0 h 6858000"/>
              <a:gd name="connsiteX1" fmla="*/ 11817626 w 12176422"/>
              <a:gd name="connsiteY1" fmla="*/ 0 h 6858000"/>
              <a:gd name="connsiteX2" fmla="*/ 11817626 w 12176422"/>
              <a:gd name="connsiteY2" fmla="*/ 5157165 h 6858000"/>
              <a:gd name="connsiteX3" fmla="*/ 12062120 w 12176422"/>
              <a:gd name="connsiteY3" fmla="*/ 5157165 h 6858000"/>
              <a:gd name="connsiteX4" fmla="*/ 12176422 w 12176422"/>
              <a:gd name="connsiteY4" fmla="*/ 5271467 h 6858000"/>
              <a:gd name="connsiteX5" fmla="*/ 12176422 w 12176422"/>
              <a:gd name="connsiteY5" fmla="*/ 6522217 h 6858000"/>
              <a:gd name="connsiteX6" fmla="*/ 12062120 w 12176422"/>
              <a:gd name="connsiteY6" fmla="*/ 6636519 h 6858000"/>
              <a:gd name="connsiteX7" fmla="*/ 11817626 w 12176422"/>
              <a:gd name="connsiteY7" fmla="*/ 6636519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5157165"/>
                </a:lnTo>
                <a:lnTo>
                  <a:pt x="12062120" y="5157165"/>
                </a:lnTo>
                <a:cubicBezTo>
                  <a:pt x="12125247" y="5157165"/>
                  <a:pt x="12176422" y="5208340"/>
                  <a:pt x="12176422" y="5271467"/>
                </a:cubicBezTo>
                <a:lnTo>
                  <a:pt x="12176422" y="6522217"/>
                </a:lnTo>
                <a:cubicBezTo>
                  <a:pt x="12176422" y="6585344"/>
                  <a:pt x="12125247" y="6636519"/>
                  <a:pt x="12062120" y="6636519"/>
                </a:cubicBezTo>
                <a:lnTo>
                  <a:pt x="11817626" y="6636519"/>
                </a:lnTo>
                <a:lnTo>
                  <a:pt x="11817626" y="6858000"/>
                </a:lnTo>
                <a:lnTo>
                  <a:pt x="0" y="6858000"/>
                </a:lnTo>
                <a:close/>
              </a:path>
            </a:pathLst>
          </a:custGeom>
          <a:solidFill>
            <a:schemeClr val="tx1">
              <a:lumMod val="65000"/>
              <a:lumOff val="35000"/>
            </a:schemeClr>
          </a:solidFill>
          <a:ln>
            <a:solidFill>
              <a:schemeClr val="tx1">
                <a:lumMod val="65000"/>
                <a:lumOff val="3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 name="Group 1">
            <a:extLst>
              <a:ext uri="{FF2B5EF4-FFF2-40B4-BE49-F238E27FC236}">
                <a16:creationId xmlns:a16="http://schemas.microsoft.com/office/drawing/2014/main" id="{8D8D37A7-4F17-4106-A1DE-D14D09FE5DE2}"/>
              </a:ext>
            </a:extLst>
          </p:cNvPr>
          <p:cNvGrpSpPr/>
          <p:nvPr/>
        </p:nvGrpSpPr>
        <p:grpSpPr>
          <a:xfrm>
            <a:off x="-662376" y="622392"/>
            <a:ext cx="11001379" cy="5657850"/>
            <a:chOff x="-662376" y="622392"/>
            <a:chExt cx="11001379" cy="5657850"/>
          </a:xfrm>
        </p:grpSpPr>
        <p:sp>
          <p:nvSpPr>
            <p:cNvPr id="139" name="Rounded Rectangle 3">
              <a:extLst>
                <a:ext uri="{FF2B5EF4-FFF2-40B4-BE49-F238E27FC236}">
                  <a16:creationId xmlns:a16="http://schemas.microsoft.com/office/drawing/2014/main" id="{E7B19DC4-CA6A-42F4-89BC-EDBCE4961026}"/>
                </a:ext>
              </a:extLst>
            </p:cNvPr>
            <p:cNvSpPr/>
            <p:nvPr/>
          </p:nvSpPr>
          <p:spPr>
            <a:xfrm>
              <a:off x="-662376" y="622392"/>
              <a:ext cx="11001375" cy="5657850"/>
            </a:xfrm>
            <a:prstGeom prst="roundRect">
              <a:avLst>
                <a:gd name="adj" fmla="val 6426"/>
              </a:avLst>
            </a:prstGeom>
            <a:solidFill>
              <a:schemeClr val="bg1">
                <a:lumMod val="95000"/>
                <a:alpha val="55000"/>
              </a:schemeClr>
            </a:solidFill>
            <a:ln w="82550" cap="rnd">
              <a:solidFill>
                <a:schemeClr val="tx1">
                  <a:lumMod val="75000"/>
                  <a:lumOff val="2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40" name="Group 139">
              <a:extLst>
                <a:ext uri="{FF2B5EF4-FFF2-40B4-BE49-F238E27FC236}">
                  <a16:creationId xmlns:a16="http://schemas.microsoft.com/office/drawing/2014/main" id="{A0C2FA13-A6C9-4497-8BFE-B6DDDD44CA00}"/>
                </a:ext>
              </a:extLst>
            </p:cNvPr>
            <p:cNvGrpSpPr/>
            <p:nvPr/>
          </p:nvGrpSpPr>
          <p:grpSpPr>
            <a:xfrm>
              <a:off x="-648086" y="622392"/>
              <a:ext cx="10987089" cy="5657850"/>
              <a:chOff x="614364" y="614364"/>
              <a:chExt cx="10987089" cy="5657850"/>
            </a:xfrm>
          </p:grpSpPr>
          <p:grpSp>
            <p:nvGrpSpPr>
              <p:cNvPr id="141" name="Group 140">
                <a:extLst>
                  <a:ext uri="{FF2B5EF4-FFF2-40B4-BE49-F238E27FC236}">
                    <a16:creationId xmlns:a16="http://schemas.microsoft.com/office/drawing/2014/main" id="{5C5F0DA3-6ADC-42C8-80D0-FB1BFC2B537D}"/>
                  </a:ext>
                </a:extLst>
              </p:cNvPr>
              <p:cNvGrpSpPr/>
              <p:nvPr/>
            </p:nvGrpSpPr>
            <p:grpSpPr>
              <a:xfrm>
                <a:off x="814385" y="614364"/>
                <a:ext cx="10572750" cy="5657850"/>
                <a:chOff x="814385" y="614364"/>
                <a:chExt cx="10572750" cy="5657850"/>
              </a:xfrm>
            </p:grpSpPr>
            <p:cxnSp>
              <p:nvCxnSpPr>
                <p:cNvPr id="160" name="Straight Connector 159">
                  <a:extLst>
                    <a:ext uri="{FF2B5EF4-FFF2-40B4-BE49-F238E27FC236}">
                      <a16:creationId xmlns:a16="http://schemas.microsoft.com/office/drawing/2014/main" id="{6EB99872-B925-402C-88EB-EB7034565E5A}"/>
                    </a:ext>
                  </a:extLst>
                </p:cNvPr>
                <p:cNvCxnSpPr/>
                <p:nvPr/>
              </p:nvCxnSpPr>
              <p:spPr>
                <a:xfrm>
                  <a:off x="814385" y="656167"/>
                  <a:ext cx="0" cy="5571066"/>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FDE03D9-8F6F-4E12-8282-486D7CF9B553}"/>
                    </a:ext>
                  </a:extLst>
                </p:cNvPr>
                <p:cNvCxnSpPr/>
                <p:nvPr/>
              </p:nvCxnSpPr>
              <p:spPr>
                <a:xfrm>
                  <a:off x="1142998"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BB2755A-2CDE-457B-8BD4-49F06C603542}"/>
                    </a:ext>
                  </a:extLst>
                </p:cNvPr>
                <p:cNvCxnSpPr/>
                <p:nvPr/>
              </p:nvCxnSpPr>
              <p:spPr>
                <a:xfrm>
                  <a:off x="1457322"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C6C72A7-FC39-4660-91AA-D1129EC2D4FE}"/>
                    </a:ext>
                  </a:extLst>
                </p:cNvPr>
                <p:cNvCxnSpPr/>
                <p:nvPr/>
              </p:nvCxnSpPr>
              <p:spPr>
                <a:xfrm>
                  <a:off x="1785935"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5437393-A398-411F-9B3D-8DBBBDB11DF0}"/>
                    </a:ext>
                  </a:extLst>
                </p:cNvPr>
                <p:cNvCxnSpPr/>
                <p:nvPr/>
              </p:nvCxnSpPr>
              <p:spPr>
                <a:xfrm>
                  <a:off x="2085973"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A7DE65F-BF21-4AF8-9B8C-DAE103A2A059}"/>
                    </a:ext>
                  </a:extLst>
                </p:cNvPr>
                <p:cNvCxnSpPr/>
                <p:nvPr/>
              </p:nvCxnSpPr>
              <p:spPr>
                <a:xfrm>
                  <a:off x="2414586"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E798256E-1FFE-447C-96F7-AFB0038C793E}"/>
                    </a:ext>
                  </a:extLst>
                </p:cNvPr>
                <p:cNvCxnSpPr/>
                <p:nvPr/>
              </p:nvCxnSpPr>
              <p:spPr>
                <a:xfrm>
                  <a:off x="2728910"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EB1D9F61-4C1C-4B40-96E3-B4C6CB77EA18}"/>
                    </a:ext>
                  </a:extLst>
                </p:cNvPr>
                <p:cNvCxnSpPr/>
                <p:nvPr/>
              </p:nvCxnSpPr>
              <p:spPr>
                <a:xfrm>
                  <a:off x="3057523"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D265DA6-5436-4009-817E-DBF6764F5057}"/>
                    </a:ext>
                  </a:extLst>
                </p:cNvPr>
                <p:cNvCxnSpPr/>
                <p:nvPr/>
              </p:nvCxnSpPr>
              <p:spPr>
                <a:xfrm>
                  <a:off x="3371848"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E1DFF31-8DBF-42BC-AE90-8390B1A6344E}"/>
                    </a:ext>
                  </a:extLst>
                </p:cNvPr>
                <p:cNvCxnSpPr/>
                <p:nvPr/>
              </p:nvCxnSpPr>
              <p:spPr>
                <a:xfrm>
                  <a:off x="3700461"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86D4D8A-8D80-4FCE-92B2-C5B93C2226CD}"/>
                    </a:ext>
                  </a:extLst>
                </p:cNvPr>
                <p:cNvCxnSpPr/>
                <p:nvPr/>
              </p:nvCxnSpPr>
              <p:spPr>
                <a:xfrm>
                  <a:off x="4014785"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01B6D26-1935-4E23-B280-D10D293445E0}"/>
                    </a:ext>
                  </a:extLst>
                </p:cNvPr>
                <p:cNvCxnSpPr/>
                <p:nvPr/>
              </p:nvCxnSpPr>
              <p:spPr>
                <a:xfrm>
                  <a:off x="4343398"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ED6A4D-68CB-406A-A4C4-CD5128AE7230}"/>
                    </a:ext>
                  </a:extLst>
                </p:cNvPr>
                <p:cNvCxnSpPr/>
                <p:nvPr/>
              </p:nvCxnSpPr>
              <p:spPr>
                <a:xfrm>
                  <a:off x="4657723"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EDB99E0-1622-4232-94D4-0CBAB1078AE4}"/>
                    </a:ext>
                  </a:extLst>
                </p:cNvPr>
                <p:cNvCxnSpPr/>
                <p:nvPr/>
              </p:nvCxnSpPr>
              <p:spPr>
                <a:xfrm>
                  <a:off x="4986336"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6B0A325-C6D2-4275-9A77-D94A3CE515DA}"/>
                    </a:ext>
                  </a:extLst>
                </p:cNvPr>
                <p:cNvCxnSpPr/>
                <p:nvPr/>
              </p:nvCxnSpPr>
              <p:spPr>
                <a:xfrm>
                  <a:off x="5300660"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2EF5EA8-CA07-428E-BF06-C7A6052E54B0}"/>
                    </a:ext>
                  </a:extLst>
                </p:cNvPr>
                <p:cNvCxnSpPr/>
                <p:nvPr/>
              </p:nvCxnSpPr>
              <p:spPr>
                <a:xfrm>
                  <a:off x="5629273"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447ED79-62F1-4E55-AAEC-F29ED18F3119}"/>
                    </a:ext>
                  </a:extLst>
                </p:cNvPr>
                <p:cNvCxnSpPr/>
                <p:nvPr/>
              </p:nvCxnSpPr>
              <p:spPr>
                <a:xfrm>
                  <a:off x="5929310"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6461E98-68B1-419F-BA16-9733E99C35A1}"/>
                    </a:ext>
                  </a:extLst>
                </p:cNvPr>
                <p:cNvCxnSpPr/>
                <p:nvPr/>
              </p:nvCxnSpPr>
              <p:spPr>
                <a:xfrm>
                  <a:off x="6257923"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2F4C0F8-3587-434E-9533-D585D3AC14AA}"/>
                    </a:ext>
                  </a:extLst>
                </p:cNvPr>
                <p:cNvCxnSpPr/>
                <p:nvPr/>
              </p:nvCxnSpPr>
              <p:spPr>
                <a:xfrm>
                  <a:off x="6572247"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1277921-6A46-4D4C-B911-94ADB7352517}"/>
                    </a:ext>
                  </a:extLst>
                </p:cNvPr>
                <p:cNvCxnSpPr/>
                <p:nvPr/>
              </p:nvCxnSpPr>
              <p:spPr>
                <a:xfrm>
                  <a:off x="6900860"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A1BA61DD-6D0F-4D31-856B-05CE3CD85D0F}"/>
                    </a:ext>
                  </a:extLst>
                </p:cNvPr>
                <p:cNvCxnSpPr/>
                <p:nvPr/>
              </p:nvCxnSpPr>
              <p:spPr>
                <a:xfrm>
                  <a:off x="7229472"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783BC3A-E751-40DC-8D71-B3DBADE60156}"/>
                    </a:ext>
                  </a:extLst>
                </p:cNvPr>
                <p:cNvCxnSpPr/>
                <p:nvPr/>
              </p:nvCxnSpPr>
              <p:spPr>
                <a:xfrm>
                  <a:off x="7558085"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457AE13-1D4F-49A4-9A13-2898F482637A}"/>
                    </a:ext>
                  </a:extLst>
                </p:cNvPr>
                <p:cNvCxnSpPr/>
                <p:nvPr/>
              </p:nvCxnSpPr>
              <p:spPr>
                <a:xfrm>
                  <a:off x="7872409"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40AF7B9D-2124-48F2-B164-3B84ED02C624}"/>
                    </a:ext>
                  </a:extLst>
                </p:cNvPr>
                <p:cNvCxnSpPr/>
                <p:nvPr/>
              </p:nvCxnSpPr>
              <p:spPr>
                <a:xfrm>
                  <a:off x="8201022"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3F77CBC6-C85D-432A-AD9C-394F53060BAB}"/>
                    </a:ext>
                  </a:extLst>
                </p:cNvPr>
                <p:cNvCxnSpPr/>
                <p:nvPr/>
              </p:nvCxnSpPr>
              <p:spPr>
                <a:xfrm>
                  <a:off x="8543922"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B75A179-DAA8-4D57-8653-0A6C41B08A4F}"/>
                    </a:ext>
                  </a:extLst>
                </p:cNvPr>
                <p:cNvCxnSpPr/>
                <p:nvPr/>
              </p:nvCxnSpPr>
              <p:spPr>
                <a:xfrm>
                  <a:off x="8872535"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7C57282-F0ED-4AAB-853D-2F0B7D9D6FF5}"/>
                    </a:ext>
                  </a:extLst>
                </p:cNvPr>
                <p:cNvCxnSpPr/>
                <p:nvPr/>
              </p:nvCxnSpPr>
              <p:spPr>
                <a:xfrm>
                  <a:off x="9186859"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7661827-7028-4AE1-B0B9-A7A1C9D6EFD1}"/>
                    </a:ext>
                  </a:extLst>
                </p:cNvPr>
                <p:cNvCxnSpPr/>
                <p:nvPr/>
              </p:nvCxnSpPr>
              <p:spPr>
                <a:xfrm>
                  <a:off x="9515472"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04FD679-5011-44D1-8FB7-178E356A488D}"/>
                    </a:ext>
                  </a:extLst>
                </p:cNvPr>
                <p:cNvCxnSpPr/>
                <p:nvPr/>
              </p:nvCxnSpPr>
              <p:spPr>
                <a:xfrm>
                  <a:off x="9815510"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6A1E7FC-ED5C-41F2-A784-56998A0306A2}"/>
                    </a:ext>
                  </a:extLst>
                </p:cNvPr>
                <p:cNvCxnSpPr/>
                <p:nvPr/>
              </p:nvCxnSpPr>
              <p:spPr>
                <a:xfrm>
                  <a:off x="10144123"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A5319A56-01CE-4255-AAA5-97BA91D7368C}"/>
                    </a:ext>
                  </a:extLst>
                </p:cNvPr>
                <p:cNvCxnSpPr/>
                <p:nvPr/>
              </p:nvCxnSpPr>
              <p:spPr>
                <a:xfrm>
                  <a:off x="10458447"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15D126D-39C9-43F4-A77E-C1BEE6F06B79}"/>
                    </a:ext>
                  </a:extLst>
                </p:cNvPr>
                <p:cNvCxnSpPr/>
                <p:nvPr/>
              </p:nvCxnSpPr>
              <p:spPr>
                <a:xfrm>
                  <a:off x="10787060"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6E29B58-3F69-4E45-9E9A-A035149A58EE}"/>
                    </a:ext>
                  </a:extLst>
                </p:cNvPr>
                <p:cNvCxnSpPr/>
                <p:nvPr/>
              </p:nvCxnSpPr>
              <p:spPr>
                <a:xfrm>
                  <a:off x="11058522"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6D478EC-2EA3-4C21-8553-7A4507EB51B2}"/>
                    </a:ext>
                  </a:extLst>
                </p:cNvPr>
                <p:cNvCxnSpPr/>
                <p:nvPr/>
              </p:nvCxnSpPr>
              <p:spPr>
                <a:xfrm>
                  <a:off x="11387135"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2569FE19-7717-49F3-A6DD-DE7F8A9684A0}"/>
                  </a:ext>
                </a:extLst>
              </p:cNvPr>
              <p:cNvGrpSpPr/>
              <p:nvPr/>
            </p:nvGrpSpPr>
            <p:grpSpPr>
              <a:xfrm rot="5400000">
                <a:off x="3550446" y="-2050262"/>
                <a:ext cx="5114925" cy="10987089"/>
                <a:chOff x="814385" y="614364"/>
                <a:chExt cx="5114925" cy="5657850"/>
              </a:xfrm>
            </p:grpSpPr>
            <p:cxnSp>
              <p:nvCxnSpPr>
                <p:cNvPr id="143" name="Straight Connector 142">
                  <a:extLst>
                    <a:ext uri="{FF2B5EF4-FFF2-40B4-BE49-F238E27FC236}">
                      <a16:creationId xmlns:a16="http://schemas.microsoft.com/office/drawing/2014/main" id="{3BC63B69-EF37-4BDC-BCB7-B80F6A60B4E9}"/>
                    </a:ext>
                  </a:extLst>
                </p:cNvPr>
                <p:cNvCxnSpPr/>
                <p:nvPr/>
              </p:nvCxnSpPr>
              <p:spPr>
                <a:xfrm>
                  <a:off x="814385"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85FC051-C3BC-4C4D-9FE2-3F21EFE0000F}"/>
                    </a:ext>
                  </a:extLst>
                </p:cNvPr>
                <p:cNvCxnSpPr/>
                <p:nvPr/>
              </p:nvCxnSpPr>
              <p:spPr>
                <a:xfrm>
                  <a:off x="1142998"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C3DEE4B-BDE8-4026-B2D4-06D937CE1E24}"/>
                    </a:ext>
                  </a:extLst>
                </p:cNvPr>
                <p:cNvCxnSpPr/>
                <p:nvPr/>
              </p:nvCxnSpPr>
              <p:spPr>
                <a:xfrm>
                  <a:off x="1457322"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D5F6B51-A927-43AD-9C98-C4F1B2ABD536}"/>
                    </a:ext>
                  </a:extLst>
                </p:cNvPr>
                <p:cNvCxnSpPr/>
                <p:nvPr/>
              </p:nvCxnSpPr>
              <p:spPr>
                <a:xfrm>
                  <a:off x="1785935"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5A164D68-F11F-45F8-8345-2B146E26A3F6}"/>
                    </a:ext>
                  </a:extLst>
                </p:cNvPr>
                <p:cNvCxnSpPr/>
                <p:nvPr/>
              </p:nvCxnSpPr>
              <p:spPr>
                <a:xfrm>
                  <a:off x="2085973"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7A80E29-BB3F-4EF0-A55F-160EBD5742E5}"/>
                    </a:ext>
                  </a:extLst>
                </p:cNvPr>
                <p:cNvCxnSpPr/>
                <p:nvPr/>
              </p:nvCxnSpPr>
              <p:spPr>
                <a:xfrm>
                  <a:off x="2414586"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CBC84CF-BFD1-4B7A-9C55-3CE485BF2369}"/>
                    </a:ext>
                  </a:extLst>
                </p:cNvPr>
                <p:cNvCxnSpPr/>
                <p:nvPr/>
              </p:nvCxnSpPr>
              <p:spPr>
                <a:xfrm>
                  <a:off x="2728910"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0B0CBDC-41B2-439B-A17C-AEC0CA837FDD}"/>
                    </a:ext>
                  </a:extLst>
                </p:cNvPr>
                <p:cNvCxnSpPr/>
                <p:nvPr/>
              </p:nvCxnSpPr>
              <p:spPr>
                <a:xfrm>
                  <a:off x="3057523"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734B0EC-74EB-4758-B2AE-616EF61A35A9}"/>
                    </a:ext>
                  </a:extLst>
                </p:cNvPr>
                <p:cNvCxnSpPr/>
                <p:nvPr/>
              </p:nvCxnSpPr>
              <p:spPr>
                <a:xfrm>
                  <a:off x="3371848"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5F8A940-F1A6-4331-A795-048E29E8541B}"/>
                    </a:ext>
                  </a:extLst>
                </p:cNvPr>
                <p:cNvCxnSpPr/>
                <p:nvPr/>
              </p:nvCxnSpPr>
              <p:spPr>
                <a:xfrm>
                  <a:off x="3700461"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AEE2749C-4F3D-4A23-8B0C-A050D77781DA}"/>
                    </a:ext>
                  </a:extLst>
                </p:cNvPr>
                <p:cNvCxnSpPr/>
                <p:nvPr/>
              </p:nvCxnSpPr>
              <p:spPr>
                <a:xfrm>
                  <a:off x="4014785"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DCD3B75-E9C2-4339-88F5-8748AC3E1AD0}"/>
                    </a:ext>
                  </a:extLst>
                </p:cNvPr>
                <p:cNvCxnSpPr/>
                <p:nvPr/>
              </p:nvCxnSpPr>
              <p:spPr>
                <a:xfrm>
                  <a:off x="4343398"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6874EF8-C64C-4263-AFF0-518791C8803C}"/>
                    </a:ext>
                  </a:extLst>
                </p:cNvPr>
                <p:cNvCxnSpPr/>
                <p:nvPr/>
              </p:nvCxnSpPr>
              <p:spPr>
                <a:xfrm>
                  <a:off x="4657723"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D5BC48D7-063F-45BB-BAED-842823D170C0}"/>
                    </a:ext>
                  </a:extLst>
                </p:cNvPr>
                <p:cNvCxnSpPr/>
                <p:nvPr/>
              </p:nvCxnSpPr>
              <p:spPr>
                <a:xfrm>
                  <a:off x="4986336"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137DF64-CEC4-4184-A7BD-7B718A27C791}"/>
                    </a:ext>
                  </a:extLst>
                </p:cNvPr>
                <p:cNvCxnSpPr/>
                <p:nvPr/>
              </p:nvCxnSpPr>
              <p:spPr>
                <a:xfrm>
                  <a:off x="5300660"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EE52849-4F6D-40A9-8CB5-C7311378537F}"/>
                    </a:ext>
                  </a:extLst>
                </p:cNvPr>
                <p:cNvCxnSpPr/>
                <p:nvPr/>
              </p:nvCxnSpPr>
              <p:spPr>
                <a:xfrm>
                  <a:off x="5629273"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72EAA031-6D2A-490B-8463-1A4D64FB4845}"/>
                    </a:ext>
                  </a:extLst>
                </p:cNvPr>
                <p:cNvCxnSpPr/>
                <p:nvPr/>
              </p:nvCxnSpPr>
              <p:spPr>
                <a:xfrm>
                  <a:off x="5929310"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grpSp>
        </p:grpSp>
      </p:grpSp>
      <p:sp>
        <p:nvSpPr>
          <p:cNvPr id="195" name="Double Wave 194">
            <a:extLst>
              <a:ext uri="{FF2B5EF4-FFF2-40B4-BE49-F238E27FC236}">
                <a16:creationId xmlns:a16="http://schemas.microsoft.com/office/drawing/2014/main" id="{4AB144AA-85C0-4B57-9B73-F75E9C8F5C99}"/>
              </a:ext>
            </a:extLst>
          </p:cNvPr>
          <p:cNvSpPr/>
          <p:nvPr/>
        </p:nvSpPr>
        <p:spPr>
          <a:xfrm>
            <a:off x="-74952" y="1275602"/>
            <a:ext cx="10155135" cy="4133097"/>
          </a:xfrm>
          <a:prstGeom prst="doubleWave">
            <a:avLst>
              <a:gd name="adj1" fmla="val 6250"/>
              <a:gd name="adj2" fmla="val 0"/>
            </a:avLst>
          </a:prstGeom>
          <a:solidFill>
            <a:srgbClr val="7A654E"/>
          </a:solidFill>
          <a:ln w="41275" cap="rnd">
            <a:solidFill>
              <a:schemeClr val="bg1"/>
            </a:solidFill>
            <a:prstDash val="sysDot"/>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0" dirty="0">
                <a:solidFill>
                  <a:schemeClr val="bg1"/>
                </a:solidFill>
                <a:latin typeface="Times New Roman" panose="02020603050405020304" pitchFamily="18" charset="0"/>
                <a:ea typeface="BlushberryScript" panose="03000603000000000000" pitchFamily="66" charset="0"/>
                <a:cs typeface="Times New Roman" panose="02020603050405020304" pitchFamily="18" charset="0"/>
              </a:rPr>
              <a:t>THANK YOU</a:t>
            </a:r>
            <a:endParaRPr lang="id-ID" sz="10000" dirty="0">
              <a:solidFill>
                <a:schemeClr val="bg1"/>
              </a:solidFill>
              <a:latin typeface="Times New Roman" panose="02020603050405020304" pitchFamily="18" charset="0"/>
              <a:ea typeface="BlushberryScript" panose="03000603000000000000" pitchFamily="66" charset="0"/>
              <a:cs typeface="Times New Roman" panose="02020603050405020304" pitchFamily="18" charset="0"/>
            </a:endParaRPr>
          </a:p>
        </p:txBody>
      </p:sp>
      <p:pic>
        <p:nvPicPr>
          <p:cNvPr id="197" name="Picture 196">
            <a:extLst>
              <a:ext uri="{FF2B5EF4-FFF2-40B4-BE49-F238E27FC236}">
                <a16:creationId xmlns:a16="http://schemas.microsoft.com/office/drawing/2014/main" id="{B089626B-ADD3-42D2-985B-525C88D88287}"/>
              </a:ext>
            </a:extLst>
          </p:cNvPr>
          <p:cNvPicPr>
            <a:picLocks noChangeAspect="1"/>
          </p:cNvPicPr>
          <p:nvPr/>
        </p:nvPicPr>
        <p:blipFill rotWithShape="1">
          <a:blip r:embed="rId2">
            <a:extLst>
              <a:ext uri="{28A0092B-C50C-407E-A947-70E740481C1C}">
                <a14:useLocalDpi xmlns:a14="http://schemas.microsoft.com/office/drawing/2010/main" val="0"/>
              </a:ext>
            </a:extLst>
          </a:blip>
          <a:srcRect l="11117" t="59123" r="75132" b="8948"/>
          <a:stretch/>
        </p:blipFill>
        <p:spPr>
          <a:xfrm>
            <a:off x="301315" y="183618"/>
            <a:ext cx="764227" cy="998196"/>
          </a:xfrm>
          <a:prstGeom prst="rect">
            <a:avLst/>
          </a:prstGeom>
          <a:effectLst>
            <a:outerShdw blurRad="76200" dist="101600" dir="18900000" sy="23000" kx="-1200000" algn="bl" rotWithShape="0">
              <a:prstClr val="black">
                <a:alpha val="26000"/>
              </a:prstClr>
            </a:outerShdw>
          </a:effectLst>
        </p:spPr>
      </p:pic>
      <p:pic>
        <p:nvPicPr>
          <p:cNvPr id="201" name="Picture 200">
            <a:extLst>
              <a:ext uri="{FF2B5EF4-FFF2-40B4-BE49-F238E27FC236}">
                <a16:creationId xmlns:a16="http://schemas.microsoft.com/office/drawing/2014/main" id="{28ED303A-855C-4F33-B668-19E230767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7453" y="-59842"/>
            <a:ext cx="712733" cy="870373"/>
          </a:xfrm>
          <a:prstGeom prst="rect">
            <a:avLst/>
          </a:prstGeom>
          <a:effectLst>
            <a:outerShdw blurRad="114300" dir="18900000" sy="23000" kx="-1200000" algn="bl" rotWithShape="0">
              <a:prstClr val="black">
                <a:alpha val="19000"/>
              </a:prstClr>
            </a:outerShdw>
          </a:effectLst>
        </p:spPr>
      </p:pic>
      <p:pic>
        <p:nvPicPr>
          <p:cNvPr id="200" name="Picture 199">
            <a:extLst>
              <a:ext uri="{FF2B5EF4-FFF2-40B4-BE49-F238E27FC236}">
                <a16:creationId xmlns:a16="http://schemas.microsoft.com/office/drawing/2014/main" id="{DC8AB435-1931-4ACF-A16B-9FAC4BDACEEB}"/>
              </a:ext>
            </a:extLst>
          </p:cNvPr>
          <p:cNvPicPr>
            <a:picLocks noChangeAspect="1"/>
          </p:cNvPicPr>
          <p:nvPr/>
        </p:nvPicPr>
        <p:blipFill rotWithShape="1">
          <a:blip r:embed="rId4">
            <a:extLst>
              <a:ext uri="{28A0092B-C50C-407E-A947-70E740481C1C}">
                <a14:useLocalDpi xmlns:a14="http://schemas.microsoft.com/office/drawing/2010/main" val="0"/>
              </a:ext>
            </a:extLst>
          </a:blip>
          <a:srcRect l="11117" t="59123" r="75132" b="8948"/>
          <a:stretch/>
        </p:blipFill>
        <p:spPr>
          <a:xfrm>
            <a:off x="9878101" y="247093"/>
            <a:ext cx="369365" cy="482447"/>
          </a:xfrm>
          <a:prstGeom prst="rect">
            <a:avLst/>
          </a:prstGeom>
          <a:effectLst>
            <a:outerShdw blurRad="76200" dist="101600" dir="18900000" sy="23000" kx="-1200000" algn="bl" rotWithShape="0">
              <a:prstClr val="black">
                <a:alpha val="26000"/>
              </a:prstClr>
            </a:outerShdw>
          </a:effectLst>
        </p:spPr>
      </p:pic>
    </p:spTree>
    <p:extLst>
      <p:ext uri="{BB962C8B-B14F-4D97-AF65-F5344CB8AC3E}">
        <p14:creationId xmlns:p14="http://schemas.microsoft.com/office/powerpoint/2010/main" val="3388116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53" presetClass="entr" presetSubtype="16" fill="hold" nodeType="withEffect">
                                  <p:stCondLst>
                                    <p:cond delay="500"/>
                                  </p:stCondLst>
                                  <p:childTnLst>
                                    <p:set>
                                      <p:cBhvr>
                                        <p:cTn id="9" dur="1" fill="hold">
                                          <p:stCondLst>
                                            <p:cond delay="0"/>
                                          </p:stCondLst>
                                        </p:cTn>
                                        <p:tgtEl>
                                          <p:spTgt spid="197"/>
                                        </p:tgtEl>
                                        <p:attrNameLst>
                                          <p:attrName>style.visibility</p:attrName>
                                        </p:attrNameLst>
                                      </p:cBhvr>
                                      <p:to>
                                        <p:strVal val="visible"/>
                                      </p:to>
                                    </p:set>
                                    <p:anim calcmode="lin" valueType="num">
                                      <p:cBhvr>
                                        <p:cTn id="10" dur="500" fill="hold"/>
                                        <p:tgtEl>
                                          <p:spTgt spid="197"/>
                                        </p:tgtEl>
                                        <p:attrNameLst>
                                          <p:attrName>ppt_w</p:attrName>
                                        </p:attrNameLst>
                                      </p:cBhvr>
                                      <p:tavLst>
                                        <p:tav tm="0">
                                          <p:val>
                                            <p:fltVal val="0"/>
                                          </p:val>
                                        </p:tav>
                                        <p:tav tm="100000">
                                          <p:val>
                                            <p:strVal val="#ppt_w"/>
                                          </p:val>
                                        </p:tav>
                                      </p:tavLst>
                                    </p:anim>
                                    <p:anim calcmode="lin" valueType="num">
                                      <p:cBhvr>
                                        <p:cTn id="11" dur="500" fill="hold"/>
                                        <p:tgtEl>
                                          <p:spTgt spid="197"/>
                                        </p:tgtEl>
                                        <p:attrNameLst>
                                          <p:attrName>ppt_h</p:attrName>
                                        </p:attrNameLst>
                                      </p:cBhvr>
                                      <p:tavLst>
                                        <p:tav tm="0">
                                          <p:val>
                                            <p:fltVal val="0"/>
                                          </p:val>
                                        </p:tav>
                                        <p:tav tm="100000">
                                          <p:val>
                                            <p:strVal val="#ppt_h"/>
                                          </p:val>
                                        </p:tav>
                                      </p:tavLst>
                                    </p:anim>
                                    <p:animEffect transition="in" filter="fade">
                                      <p:cBhvr>
                                        <p:cTn id="12" dur="500"/>
                                        <p:tgtEl>
                                          <p:spTgt spid="197"/>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95"/>
                                        </p:tgtEl>
                                        <p:attrNameLst>
                                          <p:attrName>style.visibility</p:attrName>
                                        </p:attrNameLst>
                                      </p:cBhvr>
                                      <p:to>
                                        <p:strVal val="visible"/>
                                      </p:to>
                                    </p:set>
                                    <p:animEffect transition="in" filter="wipe(left)">
                                      <p:cBhvr>
                                        <p:cTn id="15" dur="500"/>
                                        <p:tgtEl>
                                          <p:spTgt spid="195"/>
                                        </p:tgtEl>
                                      </p:cBhvr>
                                    </p:animEffect>
                                  </p:childTnLst>
                                </p:cTn>
                              </p:par>
                              <p:par>
                                <p:cTn id="16" presetID="53" presetClass="entr" presetSubtype="16" fill="hold" nodeType="withEffect">
                                  <p:stCondLst>
                                    <p:cond delay="1250"/>
                                  </p:stCondLst>
                                  <p:childTnLst>
                                    <p:set>
                                      <p:cBhvr>
                                        <p:cTn id="17" dur="1" fill="hold">
                                          <p:stCondLst>
                                            <p:cond delay="0"/>
                                          </p:stCondLst>
                                        </p:cTn>
                                        <p:tgtEl>
                                          <p:spTgt spid="201"/>
                                        </p:tgtEl>
                                        <p:attrNameLst>
                                          <p:attrName>style.visibility</p:attrName>
                                        </p:attrNameLst>
                                      </p:cBhvr>
                                      <p:to>
                                        <p:strVal val="visible"/>
                                      </p:to>
                                    </p:set>
                                    <p:anim calcmode="lin" valueType="num">
                                      <p:cBhvr>
                                        <p:cTn id="18" dur="500" fill="hold"/>
                                        <p:tgtEl>
                                          <p:spTgt spid="201"/>
                                        </p:tgtEl>
                                        <p:attrNameLst>
                                          <p:attrName>ppt_w</p:attrName>
                                        </p:attrNameLst>
                                      </p:cBhvr>
                                      <p:tavLst>
                                        <p:tav tm="0">
                                          <p:val>
                                            <p:fltVal val="0"/>
                                          </p:val>
                                        </p:tav>
                                        <p:tav tm="100000">
                                          <p:val>
                                            <p:strVal val="#ppt_w"/>
                                          </p:val>
                                        </p:tav>
                                      </p:tavLst>
                                    </p:anim>
                                    <p:anim calcmode="lin" valueType="num">
                                      <p:cBhvr>
                                        <p:cTn id="19" dur="500" fill="hold"/>
                                        <p:tgtEl>
                                          <p:spTgt spid="201"/>
                                        </p:tgtEl>
                                        <p:attrNameLst>
                                          <p:attrName>ppt_h</p:attrName>
                                        </p:attrNameLst>
                                      </p:cBhvr>
                                      <p:tavLst>
                                        <p:tav tm="0">
                                          <p:val>
                                            <p:fltVal val="0"/>
                                          </p:val>
                                        </p:tav>
                                        <p:tav tm="100000">
                                          <p:val>
                                            <p:strVal val="#ppt_h"/>
                                          </p:val>
                                        </p:tav>
                                      </p:tavLst>
                                    </p:anim>
                                    <p:animEffect transition="in" filter="fade">
                                      <p:cBhvr>
                                        <p:cTn id="20" dur="500"/>
                                        <p:tgtEl>
                                          <p:spTgt spid="201"/>
                                        </p:tgtEl>
                                      </p:cBhvr>
                                    </p:animEffect>
                                  </p:childTnLst>
                                </p:cTn>
                              </p:par>
                              <p:par>
                                <p:cTn id="21" presetID="53" presetClass="entr" presetSubtype="16" fill="hold" nodeType="withEffect">
                                  <p:stCondLst>
                                    <p:cond delay="1500"/>
                                  </p:stCondLst>
                                  <p:childTnLst>
                                    <p:set>
                                      <p:cBhvr>
                                        <p:cTn id="22" dur="1" fill="hold">
                                          <p:stCondLst>
                                            <p:cond delay="0"/>
                                          </p:stCondLst>
                                        </p:cTn>
                                        <p:tgtEl>
                                          <p:spTgt spid="200"/>
                                        </p:tgtEl>
                                        <p:attrNameLst>
                                          <p:attrName>style.visibility</p:attrName>
                                        </p:attrNameLst>
                                      </p:cBhvr>
                                      <p:to>
                                        <p:strVal val="visible"/>
                                      </p:to>
                                    </p:set>
                                    <p:anim calcmode="lin" valueType="num">
                                      <p:cBhvr>
                                        <p:cTn id="23" dur="500" fill="hold"/>
                                        <p:tgtEl>
                                          <p:spTgt spid="200"/>
                                        </p:tgtEl>
                                        <p:attrNameLst>
                                          <p:attrName>ppt_w</p:attrName>
                                        </p:attrNameLst>
                                      </p:cBhvr>
                                      <p:tavLst>
                                        <p:tav tm="0">
                                          <p:val>
                                            <p:fltVal val="0"/>
                                          </p:val>
                                        </p:tav>
                                        <p:tav tm="100000">
                                          <p:val>
                                            <p:strVal val="#ppt_w"/>
                                          </p:val>
                                        </p:tav>
                                      </p:tavLst>
                                    </p:anim>
                                    <p:anim calcmode="lin" valueType="num">
                                      <p:cBhvr>
                                        <p:cTn id="24" dur="500" fill="hold"/>
                                        <p:tgtEl>
                                          <p:spTgt spid="200"/>
                                        </p:tgtEl>
                                        <p:attrNameLst>
                                          <p:attrName>ppt_h</p:attrName>
                                        </p:attrNameLst>
                                      </p:cBhvr>
                                      <p:tavLst>
                                        <p:tav tm="0">
                                          <p:val>
                                            <p:fltVal val="0"/>
                                          </p:val>
                                        </p:tav>
                                        <p:tav tm="100000">
                                          <p:val>
                                            <p:strVal val="#ppt_h"/>
                                          </p:val>
                                        </p:tav>
                                      </p:tavLst>
                                    </p:anim>
                                    <p:animEffect transition="in" filter="fade">
                                      <p:cBhvr>
                                        <p:cTn id="25"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1464</TotalTime>
  <Words>641</Words>
  <Application>Microsoft Office PowerPoint</Application>
  <PresentationFormat>Widescreen</PresentationFormat>
  <Paragraphs>60</Paragraphs>
  <Slides>7</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AdamGorry-Lights</vt:lpstr>
      <vt:lpstr>Arial</vt:lpstr>
      <vt:lpstr>Bochinspaw</vt:lpstr>
      <vt:lpstr>Calibri</vt:lpstr>
      <vt:lpstr>Calibri Light</vt:lpstr>
      <vt:lpstr>Caviar Dreams</vt:lpstr>
      <vt:lpstr>Times New Roman</vt:lpstr>
      <vt:lpstr>Tw Cen MT</vt:lpstr>
      <vt:lpstr>Wingdings</vt:lpstr>
      <vt:lpstr>Office Theme</vt:lpstr>
      <vt:lpstr>CSE4015  - HCI – REVIEW 1  SMART ACCESS CONTROL FOR RESIDENT WITH TRANSFER LEARNING AND EASYOCR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Tiara Anggraini Prasetyo</dc:creator>
  <cp:lastModifiedBy>SANJIL KC</cp:lastModifiedBy>
  <cp:revision>29</cp:revision>
  <dcterms:created xsi:type="dcterms:W3CDTF">2021-08-01T04:02:32Z</dcterms:created>
  <dcterms:modified xsi:type="dcterms:W3CDTF">2023-09-07T09:17:22Z</dcterms:modified>
</cp:coreProperties>
</file>